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306" r:id="rId6"/>
    <p:sldId id="320" r:id="rId7"/>
    <p:sldId id="257" r:id="rId8"/>
    <p:sldId id="318" r:id="rId9"/>
    <p:sldId id="307" r:id="rId10"/>
    <p:sldId id="293" r:id="rId11"/>
    <p:sldId id="336" r:id="rId12"/>
    <p:sldId id="337" r:id="rId13"/>
    <p:sldId id="308" r:id="rId14"/>
    <p:sldId id="276" r:id="rId15"/>
    <p:sldId id="338" r:id="rId16"/>
    <p:sldId id="339" r:id="rId17"/>
    <p:sldId id="313" r:id="rId18"/>
    <p:sldId id="355" r:id="rId19"/>
    <p:sldId id="316" r:id="rId20"/>
    <p:sldId id="356" r:id="rId21"/>
    <p:sldId id="281" r:id="rId22"/>
    <p:sldId id="317" r:id="rId23"/>
    <p:sldId id="300" r:id="rId24"/>
    <p:sldId id="314" r:id="rId25"/>
    <p:sldId id="361" r:id="rId26"/>
    <p:sldId id="279" r:id="rId27"/>
    <p:sldId id="315" r:id="rId28"/>
    <p:sldId id="353" r:id="rId29"/>
    <p:sldId id="290" r:id="rId30"/>
    <p:sldId id="309" r:id="rId31"/>
    <p:sldId id="322" r:id="rId32"/>
    <p:sldId id="273" r:id="rId33"/>
    <p:sldId id="323" r:id="rId34"/>
    <p:sldId id="274" r:id="rId35"/>
    <p:sldId id="332" r:id="rId36"/>
    <p:sldId id="357" r:id="rId37"/>
    <p:sldId id="283" r:id="rId38"/>
    <p:sldId id="334" r:id="rId39"/>
    <p:sldId id="354" r:id="rId40"/>
    <p:sldId id="304" r:id="rId41"/>
    <p:sldId id="351" r:id="rId42"/>
    <p:sldId id="326" r:id="rId43"/>
    <p:sldId id="358" r:id="rId44"/>
    <p:sldId id="285" r:id="rId45"/>
    <p:sldId id="335" r:id="rId46"/>
    <p:sldId id="359" r:id="rId47"/>
    <p:sldId id="286" r:id="rId48"/>
    <p:sldId id="329" r:id="rId49"/>
    <p:sldId id="297" r:id="rId50"/>
    <p:sldId id="352" r:id="rId51"/>
    <p:sldId id="333" r:id="rId52"/>
    <p:sldId id="330" r:id="rId53"/>
    <p:sldId id="312" r:id="rId54"/>
    <p:sldId id="275" r:id="rId55"/>
    <p:sldId id="277" r:id="rId56"/>
    <p:sldId id="321" r:id="rId57"/>
    <p:sldId id="295" r:id="rId58"/>
    <p:sldId id="324" r:id="rId59"/>
    <p:sldId id="263" r:id="rId60"/>
    <p:sldId id="325" r:id="rId61"/>
    <p:sldId id="270" r:id="rId62"/>
    <p:sldId id="327" r:id="rId63"/>
    <p:sldId id="272" r:id="rId64"/>
    <p:sldId id="340" r:id="rId65"/>
    <p:sldId id="341" r:id="rId66"/>
    <p:sldId id="349" r:id="rId67"/>
    <p:sldId id="350" r:id="rId68"/>
    <p:sldId id="348" r:id="rId6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 B" initials="CB" lastIdx="1" clrIdx="0">
    <p:extLst>
      <p:ext uri="{19B8F6BF-5375-455C-9EA6-DF929625EA0E}">
        <p15:presenceInfo xmlns:p15="http://schemas.microsoft.com/office/powerpoint/2012/main" userId="3c5665ece56735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2BAE8-30B8-4E2F-BE3A-0FB84426EB6B}" v="795" dt="2020-09-14T18:10:15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commentAuthors" Target="commentAuthor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hyperlink" Target="http://cute-pictures.blogspot.com/2011/08/75-free-stock-images-3d-human-character.html" TargetMode="External"/><Relationship Id="rId1" Type="http://schemas.openxmlformats.org/officeDocument/2006/relationships/image" Target="../media/image46.jp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svg"/><Relationship Id="rId1" Type="http://schemas.openxmlformats.org/officeDocument/2006/relationships/image" Target="../media/image48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" Type="http://schemas.openxmlformats.org/officeDocument/2006/relationships/image" Target="../media/image55.svg"/><Relationship Id="rId16" Type="http://schemas.openxmlformats.org/officeDocument/2006/relationships/image" Target="../media/image69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80.png"/><Relationship Id="rId18" Type="http://schemas.openxmlformats.org/officeDocument/2006/relationships/image" Target="../media/image85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65.svg"/><Relationship Id="rId17" Type="http://schemas.openxmlformats.org/officeDocument/2006/relationships/image" Target="../media/image84.png"/><Relationship Id="rId2" Type="http://schemas.openxmlformats.org/officeDocument/2006/relationships/image" Target="../media/image73.svg"/><Relationship Id="rId16" Type="http://schemas.openxmlformats.org/officeDocument/2006/relationships/image" Target="../media/image83.svg"/><Relationship Id="rId20" Type="http://schemas.openxmlformats.org/officeDocument/2006/relationships/image" Target="../media/image87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11" Type="http://schemas.openxmlformats.org/officeDocument/2006/relationships/image" Target="../media/image64.png"/><Relationship Id="rId5" Type="http://schemas.openxmlformats.org/officeDocument/2006/relationships/image" Target="../media/image76.png"/><Relationship Id="rId15" Type="http://schemas.openxmlformats.org/officeDocument/2006/relationships/image" Target="../media/image82.png"/><Relationship Id="rId10" Type="http://schemas.openxmlformats.org/officeDocument/2006/relationships/image" Target="../media/image63.svg"/><Relationship Id="rId19" Type="http://schemas.openxmlformats.org/officeDocument/2006/relationships/image" Target="../media/image86.png"/><Relationship Id="rId4" Type="http://schemas.openxmlformats.org/officeDocument/2006/relationships/image" Target="../media/image75.svg"/><Relationship Id="rId9" Type="http://schemas.openxmlformats.org/officeDocument/2006/relationships/image" Target="../media/image62.png"/><Relationship Id="rId14" Type="http://schemas.openxmlformats.org/officeDocument/2006/relationships/image" Target="../media/image81.sv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svg"/><Relationship Id="rId1" Type="http://schemas.openxmlformats.org/officeDocument/2006/relationships/image" Target="../media/image88.pn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svg"/><Relationship Id="rId1" Type="http://schemas.openxmlformats.org/officeDocument/2006/relationships/image" Target="../media/image90.png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93.sv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svg"/><Relationship Id="rId1" Type="http://schemas.openxmlformats.org/officeDocument/2006/relationships/image" Target="../media/image98.pn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3" Type="http://schemas.openxmlformats.org/officeDocument/2006/relationships/image" Target="../media/image20.png"/><Relationship Id="rId7" Type="http://schemas.openxmlformats.org/officeDocument/2006/relationships/image" Target="../media/image103.png"/><Relationship Id="rId12" Type="http://schemas.openxmlformats.org/officeDocument/2006/relationships/image" Target="../media/image108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02.sv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svg"/><Relationship Id="rId4" Type="http://schemas.openxmlformats.org/officeDocument/2006/relationships/image" Target="../media/image21.svg"/><Relationship Id="rId9" Type="http://schemas.openxmlformats.org/officeDocument/2006/relationships/image" Target="../media/image105.pn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113.svg"/><Relationship Id="rId5" Type="http://schemas.openxmlformats.org/officeDocument/2006/relationships/image" Target="../media/image112.png"/><Relationship Id="rId4" Type="http://schemas.openxmlformats.org/officeDocument/2006/relationships/image" Target="../media/image1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svg"/><Relationship Id="rId13" Type="http://schemas.openxmlformats.org/officeDocument/2006/relationships/image" Target="../media/image18.png"/><Relationship Id="rId3" Type="http://schemas.openxmlformats.org/officeDocument/2006/relationships/image" Target="../media/image103.png"/><Relationship Id="rId7" Type="http://schemas.openxmlformats.org/officeDocument/2006/relationships/image" Target="../media/image118.png"/><Relationship Id="rId12" Type="http://schemas.openxmlformats.org/officeDocument/2006/relationships/image" Target="../media/image123.svg"/><Relationship Id="rId2" Type="http://schemas.openxmlformats.org/officeDocument/2006/relationships/image" Target="../media/image117.svg"/><Relationship Id="rId16" Type="http://schemas.openxmlformats.org/officeDocument/2006/relationships/image" Target="../media/image125.svg"/><Relationship Id="rId1" Type="http://schemas.openxmlformats.org/officeDocument/2006/relationships/image" Target="../media/image116.png"/><Relationship Id="rId6" Type="http://schemas.openxmlformats.org/officeDocument/2006/relationships/image" Target="../media/image21.svg"/><Relationship Id="rId11" Type="http://schemas.openxmlformats.org/officeDocument/2006/relationships/image" Target="../media/image122.png"/><Relationship Id="rId5" Type="http://schemas.openxmlformats.org/officeDocument/2006/relationships/image" Target="../media/image20.png"/><Relationship Id="rId15" Type="http://schemas.openxmlformats.org/officeDocument/2006/relationships/image" Target="../media/image124.png"/><Relationship Id="rId10" Type="http://schemas.openxmlformats.org/officeDocument/2006/relationships/image" Target="../media/image121.svg"/><Relationship Id="rId4" Type="http://schemas.openxmlformats.org/officeDocument/2006/relationships/image" Target="../media/image104.svg"/><Relationship Id="rId9" Type="http://schemas.openxmlformats.org/officeDocument/2006/relationships/image" Target="../media/image120.png"/><Relationship Id="rId14" Type="http://schemas.openxmlformats.org/officeDocument/2006/relationships/image" Target="../media/image19.sv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svg"/><Relationship Id="rId1" Type="http://schemas.openxmlformats.org/officeDocument/2006/relationships/image" Target="../media/image126.png"/><Relationship Id="rId4" Type="http://schemas.openxmlformats.org/officeDocument/2006/relationships/image" Target="../media/image129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svg"/><Relationship Id="rId1" Type="http://schemas.openxmlformats.org/officeDocument/2006/relationships/image" Target="../media/image130.png"/><Relationship Id="rId6" Type="http://schemas.openxmlformats.org/officeDocument/2006/relationships/image" Target="../media/image135.svg"/><Relationship Id="rId5" Type="http://schemas.openxmlformats.org/officeDocument/2006/relationships/image" Target="../media/image134.png"/><Relationship Id="rId4" Type="http://schemas.openxmlformats.org/officeDocument/2006/relationships/image" Target="../media/image133.svg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svg"/><Relationship Id="rId1" Type="http://schemas.openxmlformats.org/officeDocument/2006/relationships/image" Target="../media/image13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hyperlink" Target="http://cute-pictures.blogspot.com/2011/08/75-free-stock-images-3d-human-character.html" TargetMode="External"/><Relationship Id="rId1" Type="http://schemas.openxmlformats.org/officeDocument/2006/relationships/image" Target="../media/image46.jp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svg"/><Relationship Id="rId1" Type="http://schemas.openxmlformats.org/officeDocument/2006/relationships/image" Target="../media/image48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" Type="http://schemas.openxmlformats.org/officeDocument/2006/relationships/image" Target="../media/image55.svg"/><Relationship Id="rId16" Type="http://schemas.openxmlformats.org/officeDocument/2006/relationships/image" Target="../media/image69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80.png"/><Relationship Id="rId18" Type="http://schemas.openxmlformats.org/officeDocument/2006/relationships/image" Target="../media/image85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65.svg"/><Relationship Id="rId17" Type="http://schemas.openxmlformats.org/officeDocument/2006/relationships/image" Target="../media/image84.png"/><Relationship Id="rId2" Type="http://schemas.openxmlformats.org/officeDocument/2006/relationships/image" Target="../media/image73.svg"/><Relationship Id="rId16" Type="http://schemas.openxmlformats.org/officeDocument/2006/relationships/image" Target="../media/image83.svg"/><Relationship Id="rId20" Type="http://schemas.openxmlformats.org/officeDocument/2006/relationships/image" Target="../media/image87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11" Type="http://schemas.openxmlformats.org/officeDocument/2006/relationships/image" Target="../media/image64.png"/><Relationship Id="rId5" Type="http://schemas.openxmlformats.org/officeDocument/2006/relationships/image" Target="../media/image76.png"/><Relationship Id="rId15" Type="http://schemas.openxmlformats.org/officeDocument/2006/relationships/image" Target="../media/image82.png"/><Relationship Id="rId10" Type="http://schemas.openxmlformats.org/officeDocument/2006/relationships/image" Target="../media/image63.svg"/><Relationship Id="rId19" Type="http://schemas.openxmlformats.org/officeDocument/2006/relationships/image" Target="../media/image86.png"/><Relationship Id="rId4" Type="http://schemas.openxmlformats.org/officeDocument/2006/relationships/image" Target="../media/image75.svg"/><Relationship Id="rId9" Type="http://schemas.openxmlformats.org/officeDocument/2006/relationships/image" Target="../media/image62.png"/><Relationship Id="rId14" Type="http://schemas.openxmlformats.org/officeDocument/2006/relationships/image" Target="../media/image81.sv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svg"/><Relationship Id="rId1" Type="http://schemas.openxmlformats.org/officeDocument/2006/relationships/image" Target="../media/image88.pn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svg"/><Relationship Id="rId1" Type="http://schemas.openxmlformats.org/officeDocument/2006/relationships/image" Target="../media/image90.png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93.sv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svg"/><Relationship Id="rId1" Type="http://schemas.openxmlformats.org/officeDocument/2006/relationships/image" Target="../media/image98.pn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3" Type="http://schemas.openxmlformats.org/officeDocument/2006/relationships/image" Target="../media/image20.png"/><Relationship Id="rId7" Type="http://schemas.openxmlformats.org/officeDocument/2006/relationships/image" Target="../media/image103.png"/><Relationship Id="rId12" Type="http://schemas.openxmlformats.org/officeDocument/2006/relationships/image" Target="../media/image108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02.sv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svg"/><Relationship Id="rId4" Type="http://schemas.openxmlformats.org/officeDocument/2006/relationships/image" Target="../media/image21.svg"/><Relationship Id="rId9" Type="http://schemas.openxmlformats.org/officeDocument/2006/relationships/image" Target="../media/image105.pn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113.svg"/><Relationship Id="rId5" Type="http://schemas.openxmlformats.org/officeDocument/2006/relationships/image" Target="../media/image112.png"/><Relationship Id="rId4" Type="http://schemas.openxmlformats.org/officeDocument/2006/relationships/image" Target="../media/image1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svg"/><Relationship Id="rId13" Type="http://schemas.openxmlformats.org/officeDocument/2006/relationships/image" Target="../media/image18.png"/><Relationship Id="rId3" Type="http://schemas.openxmlformats.org/officeDocument/2006/relationships/image" Target="../media/image103.png"/><Relationship Id="rId7" Type="http://schemas.openxmlformats.org/officeDocument/2006/relationships/image" Target="../media/image118.png"/><Relationship Id="rId12" Type="http://schemas.openxmlformats.org/officeDocument/2006/relationships/image" Target="../media/image123.svg"/><Relationship Id="rId2" Type="http://schemas.openxmlformats.org/officeDocument/2006/relationships/image" Target="../media/image117.svg"/><Relationship Id="rId16" Type="http://schemas.openxmlformats.org/officeDocument/2006/relationships/image" Target="../media/image125.svg"/><Relationship Id="rId1" Type="http://schemas.openxmlformats.org/officeDocument/2006/relationships/image" Target="../media/image116.png"/><Relationship Id="rId6" Type="http://schemas.openxmlformats.org/officeDocument/2006/relationships/image" Target="../media/image21.svg"/><Relationship Id="rId11" Type="http://schemas.openxmlformats.org/officeDocument/2006/relationships/image" Target="../media/image122.png"/><Relationship Id="rId5" Type="http://schemas.openxmlformats.org/officeDocument/2006/relationships/image" Target="../media/image20.png"/><Relationship Id="rId15" Type="http://schemas.openxmlformats.org/officeDocument/2006/relationships/image" Target="../media/image124.png"/><Relationship Id="rId10" Type="http://schemas.openxmlformats.org/officeDocument/2006/relationships/image" Target="../media/image121.svg"/><Relationship Id="rId4" Type="http://schemas.openxmlformats.org/officeDocument/2006/relationships/image" Target="../media/image104.svg"/><Relationship Id="rId9" Type="http://schemas.openxmlformats.org/officeDocument/2006/relationships/image" Target="../media/image120.png"/><Relationship Id="rId14" Type="http://schemas.openxmlformats.org/officeDocument/2006/relationships/image" Target="../media/image19.sv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svg"/><Relationship Id="rId1" Type="http://schemas.openxmlformats.org/officeDocument/2006/relationships/image" Target="../media/image126.png"/><Relationship Id="rId4" Type="http://schemas.openxmlformats.org/officeDocument/2006/relationships/image" Target="../media/image129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svg"/><Relationship Id="rId1" Type="http://schemas.openxmlformats.org/officeDocument/2006/relationships/image" Target="../media/image130.png"/><Relationship Id="rId6" Type="http://schemas.openxmlformats.org/officeDocument/2006/relationships/image" Target="../media/image135.svg"/><Relationship Id="rId5" Type="http://schemas.openxmlformats.org/officeDocument/2006/relationships/image" Target="../media/image134.png"/><Relationship Id="rId4" Type="http://schemas.openxmlformats.org/officeDocument/2006/relationships/image" Target="../media/image133.svg"/></Relationships>
</file>

<file path=ppt/diagrams/_rels/drawing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svg"/><Relationship Id="rId1" Type="http://schemas.openxmlformats.org/officeDocument/2006/relationships/image" Target="../media/image13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7084A-DC0B-4B96-9EAA-A41E62383DC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E2174D2-F584-4CAF-9E10-DF41D564F5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American Enterprise Project</a:t>
          </a:r>
        </a:p>
      </dgm:t>
    </dgm:pt>
    <dgm:pt modelId="{D9B6C3F3-122A-4251-8938-EB3AF3DB47ED}" type="parTrans" cxnId="{3C1096FE-776C-4F89-A9AD-09F5916EF084}">
      <dgm:prSet/>
      <dgm:spPr/>
      <dgm:t>
        <a:bodyPr/>
        <a:lstStyle/>
        <a:p>
          <a:endParaRPr lang="en-US"/>
        </a:p>
      </dgm:t>
    </dgm:pt>
    <dgm:pt modelId="{DF4DD86E-E321-4A3C-9FEE-642F9698FECE}" type="sibTrans" cxnId="{3C1096FE-776C-4F89-A9AD-09F5916EF084}">
      <dgm:prSet/>
      <dgm:spPr/>
      <dgm:t>
        <a:bodyPr/>
        <a:lstStyle/>
        <a:p>
          <a:endParaRPr lang="en-US"/>
        </a:p>
      </dgm:t>
    </dgm:pt>
    <dgm:pt modelId="{ECFA73DC-2DAA-42A6-A6AD-3F3A093F2E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Community Service Project</a:t>
          </a:r>
        </a:p>
      </dgm:t>
    </dgm:pt>
    <dgm:pt modelId="{B8853C7F-215C-413C-BB8B-E160DEEADC90}" type="parTrans" cxnId="{0E492C1B-EF7F-416C-A1B3-62F496843642}">
      <dgm:prSet/>
      <dgm:spPr/>
      <dgm:t>
        <a:bodyPr/>
        <a:lstStyle/>
        <a:p>
          <a:endParaRPr lang="en-US"/>
        </a:p>
      </dgm:t>
    </dgm:pt>
    <dgm:pt modelId="{69AF0242-5BE2-47F0-ACFC-5E6A2CA8B0B6}" type="sibTrans" cxnId="{0E492C1B-EF7F-416C-A1B3-62F496843642}">
      <dgm:prSet/>
      <dgm:spPr/>
      <dgm:t>
        <a:bodyPr/>
        <a:lstStyle/>
        <a:p>
          <a:endParaRPr lang="en-US"/>
        </a:p>
      </dgm:t>
    </dgm:pt>
    <dgm:pt modelId="{96203254-04ED-4663-B133-EE97EA8740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Local Chapter Annual Business Report</a:t>
          </a:r>
        </a:p>
      </dgm:t>
    </dgm:pt>
    <dgm:pt modelId="{54ABE013-3A8E-4819-B2A7-5B303EAF13A0}" type="parTrans" cxnId="{9D5A6FAD-F395-42C3-A3BC-FAE59DD65899}">
      <dgm:prSet/>
      <dgm:spPr/>
      <dgm:t>
        <a:bodyPr/>
        <a:lstStyle/>
        <a:p>
          <a:endParaRPr lang="en-US"/>
        </a:p>
      </dgm:t>
    </dgm:pt>
    <dgm:pt modelId="{ACC948CE-446A-495D-8809-ECB407A32E26}" type="sibTrans" cxnId="{9D5A6FAD-F395-42C3-A3BC-FAE59DD65899}">
      <dgm:prSet/>
      <dgm:spPr/>
      <dgm:t>
        <a:bodyPr/>
        <a:lstStyle/>
        <a:p>
          <a:endParaRPr lang="en-US"/>
        </a:p>
      </dgm:t>
    </dgm:pt>
    <dgm:pt modelId="{9AFB6D3B-1D45-4F18-A38C-6EE59CBBDEF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Partnership with Business Project</a:t>
          </a:r>
        </a:p>
      </dgm:t>
    </dgm:pt>
    <dgm:pt modelId="{CE1D583B-0E44-49FD-88AC-75DB2FC8DFDD}" type="parTrans" cxnId="{A824636F-EE34-46CB-9B5F-95579C0BE4C7}">
      <dgm:prSet/>
      <dgm:spPr/>
      <dgm:t>
        <a:bodyPr/>
        <a:lstStyle/>
        <a:p>
          <a:endParaRPr lang="en-US"/>
        </a:p>
      </dgm:t>
    </dgm:pt>
    <dgm:pt modelId="{649F8C7F-5568-405A-B49C-1B9ECE9E2AFB}" type="sibTrans" cxnId="{A824636F-EE34-46CB-9B5F-95579C0BE4C7}">
      <dgm:prSet/>
      <dgm:spPr/>
      <dgm:t>
        <a:bodyPr/>
        <a:lstStyle/>
        <a:p>
          <a:endParaRPr lang="en-US"/>
        </a:p>
      </dgm:t>
    </dgm:pt>
    <dgm:pt modelId="{7F2487B7-730E-45D2-956A-82534A633148}" type="pres">
      <dgm:prSet presAssocID="{B0A7084A-DC0B-4B96-9EAA-A41E62383DCA}" presName="root" presStyleCnt="0">
        <dgm:presLayoutVars>
          <dgm:dir/>
          <dgm:resizeHandles val="exact"/>
        </dgm:presLayoutVars>
      </dgm:prSet>
      <dgm:spPr/>
    </dgm:pt>
    <dgm:pt modelId="{1F6602CF-5208-4A13-87C3-3D4577933CA5}" type="pres">
      <dgm:prSet presAssocID="{FE2174D2-F584-4CAF-9E10-DF41D564F510}" presName="compNode" presStyleCnt="0"/>
      <dgm:spPr/>
    </dgm:pt>
    <dgm:pt modelId="{EC4CB4FA-636C-4D3F-87E0-B049D4C83B9D}" type="pres">
      <dgm:prSet presAssocID="{FE2174D2-F584-4CAF-9E10-DF41D564F510}" presName="iconBgRect" presStyleLbl="bgShp" presStyleIdx="0" presStyleCnt="4"/>
      <dgm:spPr/>
    </dgm:pt>
    <dgm:pt modelId="{E9BE8A61-09C6-424B-A694-29D529FD098F}" type="pres">
      <dgm:prSet presAssocID="{FE2174D2-F584-4CAF-9E10-DF41D564F51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B8D31B33-CAEB-48A0-9EA2-4F46ADF85636}" type="pres">
      <dgm:prSet presAssocID="{FE2174D2-F584-4CAF-9E10-DF41D564F510}" presName="spaceRect" presStyleCnt="0"/>
      <dgm:spPr/>
    </dgm:pt>
    <dgm:pt modelId="{EE3B5254-95BC-4BED-85D0-F98F66C43C5F}" type="pres">
      <dgm:prSet presAssocID="{FE2174D2-F584-4CAF-9E10-DF41D564F510}" presName="textRect" presStyleLbl="revTx" presStyleIdx="0" presStyleCnt="4">
        <dgm:presLayoutVars>
          <dgm:chMax val="1"/>
          <dgm:chPref val="1"/>
        </dgm:presLayoutVars>
      </dgm:prSet>
      <dgm:spPr/>
    </dgm:pt>
    <dgm:pt modelId="{18596785-30D0-4E06-8069-37D7EF0CD6E5}" type="pres">
      <dgm:prSet presAssocID="{DF4DD86E-E321-4A3C-9FEE-642F9698FECE}" presName="sibTrans" presStyleCnt="0"/>
      <dgm:spPr/>
    </dgm:pt>
    <dgm:pt modelId="{3DB9FBC7-259B-42A6-869C-7AE17A044008}" type="pres">
      <dgm:prSet presAssocID="{ECFA73DC-2DAA-42A6-A6AD-3F3A093F2E38}" presName="compNode" presStyleCnt="0"/>
      <dgm:spPr/>
    </dgm:pt>
    <dgm:pt modelId="{BA4E2D92-1FAE-4A40-8520-BB38D0F934F8}" type="pres">
      <dgm:prSet presAssocID="{ECFA73DC-2DAA-42A6-A6AD-3F3A093F2E38}" presName="iconBgRect" presStyleLbl="bgShp" presStyleIdx="1" presStyleCnt="4"/>
      <dgm:spPr/>
    </dgm:pt>
    <dgm:pt modelId="{8F81B5E1-96A1-4AA6-B91D-966CEB9BD075}" type="pres">
      <dgm:prSet presAssocID="{ECFA73DC-2DAA-42A6-A6AD-3F3A093F2E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E886F30-E300-4A38-8657-8B11926BA612}" type="pres">
      <dgm:prSet presAssocID="{ECFA73DC-2DAA-42A6-A6AD-3F3A093F2E38}" presName="spaceRect" presStyleCnt="0"/>
      <dgm:spPr/>
    </dgm:pt>
    <dgm:pt modelId="{1D18CC38-372F-4DBF-88EE-CDAC2AC6B32D}" type="pres">
      <dgm:prSet presAssocID="{ECFA73DC-2DAA-42A6-A6AD-3F3A093F2E38}" presName="textRect" presStyleLbl="revTx" presStyleIdx="1" presStyleCnt="4">
        <dgm:presLayoutVars>
          <dgm:chMax val="1"/>
          <dgm:chPref val="1"/>
        </dgm:presLayoutVars>
      </dgm:prSet>
      <dgm:spPr/>
    </dgm:pt>
    <dgm:pt modelId="{F4729424-55E9-4ADE-BC27-ABFB0F4BE6E1}" type="pres">
      <dgm:prSet presAssocID="{69AF0242-5BE2-47F0-ACFC-5E6A2CA8B0B6}" presName="sibTrans" presStyleCnt="0"/>
      <dgm:spPr/>
    </dgm:pt>
    <dgm:pt modelId="{EC9D8ADB-2DB5-4975-B528-B7BE260435D8}" type="pres">
      <dgm:prSet presAssocID="{96203254-04ED-4663-B133-EE97EA87405A}" presName="compNode" presStyleCnt="0"/>
      <dgm:spPr/>
    </dgm:pt>
    <dgm:pt modelId="{73F1792B-5C12-491E-9745-C6E6CD3FEE7D}" type="pres">
      <dgm:prSet presAssocID="{96203254-04ED-4663-B133-EE97EA87405A}" presName="iconBgRect" presStyleLbl="bgShp" presStyleIdx="2" presStyleCnt="4"/>
      <dgm:spPr/>
    </dgm:pt>
    <dgm:pt modelId="{C7D6A32C-AA6C-48B3-A63D-F13A522BEFD4}" type="pres">
      <dgm:prSet presAssocID="{96203254-04ED-4663-B133-EE97EA8740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82D2FA7-A8D8-45DB-85FB-AC3DA5071755}" type="pres">
      <dgm:prSet presAssocID="{96203254-04ED-4663-B133-EE97EA87405A}" presName="spaceRect" presStyleCnt="0"/>
      <dgm:spPr/>
    </dgm:pt>
    <dgm:pt modelId="{BC6A7C18-8BCE-472B-A395-A96C58CB6119}" type="pres">
      <dgm:prSet presAssocID="{96203254-04ED-4663-B133-EE97EA87405A}" presName="textRect" presStyleLbl="revTx" presStyleIdx="2" presStyleCnt="4">
        <dgm:presLayoutVars>
          <dgm:chMax val="1"/>
          <dgm:chPref val="1"/>
        </dgm:presLayoutVars>
      </dgm:prSet>
      <dgm:spPr/>
    </dgm:pt>
    <dgm:pt modelId="{86517616-7106-44E0-AEBD-AC2A9ED0CCEC}" type="pres">
      <dgm:prSet presAssocID="{ACC948CE-446A-495D-8809-ECB407A32E26}" presName="sibTrans" presStyleCnt="0"/>
      <dgm:spPr/>
    </dgm:pt>
    <dgm:pt modelId="{FB2AED60-4751-44CD-917C-F29BA80BA50D}" type="pres">
      <dgm:prSet presAssocID="{9AFB6D3B-1D45-4F18-A38C-6EE59CBBDEFE}" presName="compNode" presStyleCnt="0"/>
      <dgm:spPr/>
    </dgm:pt>
    <dgm:pt modelId="{1490210E-3BFF-4A33-BD65-51326CFB2EC0}" type="pres">
      <dgm:prSet presAssocID="{9AFB6D3B-1D45-4F18-A38C-6EE59CBBDEFE}" presName="iconBgRect" presStyleLbl="bgShp" presStyleIdx="3" presStyleCnt="4"/>
      <dgm:spPr/>
    </dgm:pt>
    <dgm:pt modelId="{4FD217C8-B9CD-4CC5-B810-F1CA2FA7BAF6}" type="pres">
      <dgm:prSet presAssocID="{9AFB6D3B-1D45-4F18-A38C-6EE59CBBDEF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6321F92-5D61-4D30-9001-C4F3FD2E37D2}" type="pres">
      <dgm:prSet presAssocID="{9AFB6D3B-1D45-4F18-A38C-6EE59CBBDEFE}" presName="spaceRect" presStyleCnt="0"/>
      <dgm:spPr/>
    </dgm:pt>
    <dgm:pt modelId="{63DA50AE-0171-4697-8998-64762B0AD55B}" type="pres">
      <dgm:prSet presAssocID="{9AFB6D3B-1D45-4F18-A38C-6EE59CBBDEF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E492C1B-EF7F-416C-A1B3-62F496843642}" srcId="{B0A7084A-DC0B-4B96-9EAA-A41E62383DCA}" destId="{ECFA73DC-2DAA-42A6-A6AD-3F3A093F2E38}" srcOrd="1" destOrd="0" parTransId="{B8853C7F-215C-413C-BB8B-E160DEEADC90}" sibTransId="{69AF0242-5BE2-47F0-ACFC-5E6A2CA8B0B6}"/>
    <dgm:cxn modelId="{580B2720-B74C-4491-AC79-5389D5338D98}" type="presOf" srcId="{B0A7084A-DC0B-4B96-9EAA-A41E62383DCA}" destId="{7F2487B7-730E-45D2-956A-82534A633148}" srcOrd="0" destOrd="0" presId="urn:microsoft.com/office/officeart/2018/5/layout/IconCircleLabelList"/>
    <dgm:cxn modelId="{59CA4A27-CCE6-40D4-AB2A-41799A4E752F}" type="presOf" srcId="{9AFB6D3B-1D45-4F18-A38C-6EE59CBBDEFE}" destId="{63DA50AE-0171-4697-8998-64762B0AD55B}" srcOrd="0" destOrd="0" presId="urn:microsoft.com/office/officeart/2018/5/layout/IconCircleLabelList"/>
    <dgm:cxn modelId="{AFF91564-AAC5-4BB5-8F57-C40DBED2AD24}" type="presOf" srcId="{96203254-04ED-4663-B133-EE97EA87405A}" destId="{BC6A7C18-8BCE-472B-A395-A96C58CB6119}" srcOrd="0" destOrd="0" presId="urn:microsoft.com/office/officeart/2018/5/layout/IconCircleLabelList"/>
    <dgm:cxn modelId="{AF452C6C-7540-46A7-BED4-904CB7FE8821}" type="presOf" srcId="{ECFA73DC-2DAA-42A6-A6AD-3F3A093F2E38}" destId="{1D18CC38-372F-4DBF-88EE-CDAC2AC6B32D}" srcOrd="0" destOrd="0" presId="urn:microsoft.com/office/officeart/2018/5/layout/IconCircleLabelList"/>
    <dgm:cxn modelId="{A824636F-EE34-46CB-9B5F-95579C0BE4C7}" srcId="{B0A7084A-DC0B-4B96-9EAA-A41E62383DCA}" destId="{9AFB6D3B-1D45-4F18-A38C-6EE59CBBDEFE}" srcOrd="3" destOrd="0" parTransId="{CE1D583B-0E44-49FD-88AC-75DB2FC8DFDD}" sibTransId="{649F8C7F-5568-405A-B49C-1B9ECE9E2AFB}"/>
    <dgm:cxn modelId="{9D5A6FAD-F395-42C3-A3BC-FAE59DD65899}" srcId="{B0A7084A-DC0B-4B96-9EAA-A41E62383DCA}" destId="{96203254-04ED-4663-B133-EE97EA87405A}" srcOrd="2" destOrd="0" parTransId="{54ABE013-3A8E-4819-B2A7-5B303EAF13A0}" sibTransId="{ACC948CE-446A-495D-8809-ECB407A32E26}"/>
    <dgm:cxn modelId="{37F600D7-F9F5-4CE2-AA8A-C0E62E36AADC}" type="presOf" srcId="{FE2174D2-F584-4CAF-9E10-DF41D564F510}" destId="{EE3B5254-95BC-4BED-85D0-F98F66C43C5F}" srcOrd="0" destOrd="0" presId="urn:microsoft.com/office/officeart/2018/5/layout/IconCircleLabelList"/>
    <dgm:cxn modelId="{3C1096FE-776C-4F89-A9AD-09F5916EF084}" srcId="{B0A7084A-DC0B-4B96-9EAA-A41E62383DCA}" destId="{FE2174D2-F584-4CAF-9E10-DF41D564F510}" srcOrd="0" destOrd="0" parTransId="{D9B6C3F3-122A-4251-8938-EB3AF3DB47ED}" sibTransId="{DF4DD86E-E321-4A3C-9FEE-642F9698FECE}"/>
    <dgm:cxn modelId="{C6A24608-07A5-47CF-8473-A6EE6841479E}" type="presParOf" srcId="{7F2487B7-730E-45D2-956A-82534A633148}" destId="{1F6602CF-5208-4A13-87C3-3D4577933CA5}" srcOrd="0" destOrd="0" presId="urn:microsoft.com/office/officeart/2018/5/layout/IconCircleLabelList"/>
    <dgm:cxn modelId="{2D1B99BD-7497-48CD-B743-620C729AAF24}" type="presParOf" srcId="{1F6602CF-5208-4A13-87C3-3D4577933CA5}" destId="{EC4CB4FA-636C-4D3F-87E0-B049D4C83B9D}" srcOrd="0" destOrd="0" presId="urn:microsoft.com/office/officeart/2018/5/layout/IconCircleLabelList"/>
    <dgm:cxn modelId="{ADBB9884-6856-4DA7-B33C-3DA228AF9E4B}" type="presParOf" srcId="{1F6602CF-5208-4A13-87C3-3D4577933CA5}" destId="{E9BE8A61-09C6-424B-A694-29D529FD098F}" srcOrd="1" destOrd="0" presId="urn:microsoft.com/office/officeart/2018/5/layout/IconCircleLabelList"/>
    <dgm:cxn modelId="{71BD0C29-2971-445F-B934-FBF7A86CF710}" type="presParOf" srcId="{1F6602CF-5208-4A13-87C3-3D4577933CA5}" destId="{B8D31B33-CAEB-48A0-9EA2-4F46ADF85636}" srcOrd="2" destOrd="0" presId="urn:microsoft.com/office/officeart/2018/5/layout/IconCircleLabelList"/>
    <dgm:cxn modelId="{CBF7004A-20D1-408E-AE99-75E82CFCDCF9}" type="presParOf" srcId="{1F6602CF-5208-4A13-87C3-3D4577933CA5}" destId="{EE3B5254-95BC-4BED-85D0-F98F66C43C5F}" srcOrd="3" destOrd="0" presId="urn:microsoft.com/office/officeart/2018/5/layout/IconCircleLabelList"/>
    <dgm:cxn modelId="{BFFF38FD-B561-4E76-84FD-D1D6578214A9}" type="presParOf" srcId="{7F2487B7-730E-45D2-956A-82534A633148}" destId="{18596785-30D0-4E06-8069-37D7EF0CD6E5}" srcOrd="1" destOrd="0" presId="urn:microsoft.com/office/officeart/2018/5/layout/IconCircleLabelList"/>
    <dgm:cxn modelId="{F44F1DAC-200E-4B38-AF38-C93E2326B872}" type="presParOf" srcId="{7F2487B7-730E-45D2-956A-82534A633148}" destId="{3DB9FBC7-259B-42A6-869C-7AE17A044008}" srcOrd="2" destOrd="0" presId="urn:microsoft.com/office/officeart/2018/5/layout/IconCircleLabelList"/>
    <dgm:cxn modelId="{32860AA8-0346-4049-BCB9-14997F46DB40}" type="presParOf" srcId="{3DB9FBC7-259B-42A6-869C-7AE17A044008}" destId="{BA4E2D92-1FAE-4A40-8520-BB38D0F934F8}" srcOrd="0" destOrd="0" presId="urn:microsoft.com/office/officeart/2018/5/layout/IconCircleLabelList"/>
    <dgm:cxn modelId="{BE67CB5C-9B65-4B80-85BA-FB87254AE510}" type="presParOf" srcId="{3DB9FBC7-259B-42A6-869C-7AE17A044008}" destId="{8F81B5E1-96A1-4AA6-B91D-966CEB9BD075}" srcOrd="1" destOrd="0" presId="urn:microsoft.com/office/officeart/2018/5/layout/IconCircleLabelList"/>
    <dgm:cxn modelId="{AA15A114-BD13-4BEE-93F6-436A47B3B21E}" type="presParOf" srcId="{3DB9FBC7-259B-42A6-869C-7AE17A044008}" destId="{BE886F30-E300-4A38-8657-8B11926BA612}" srcOrd="2" destOrd="0" presId="urn:microsoft.com/office/officeart/2018/5/layout/IconCircleLabelList"/>
    <dgm:cxn modelId="{D12F316A-1358-4F1B-B9A3-F647BEC99BF6}" type="presParOf" srcId="{3DB9FBC7-259B-42A6-869C-7AE17A044008}" destId="{1D18CC38-372F-4DBF-88EE-CDAC2AC6B32D}" srcOrd="3" destOrd="0" presId="urn:microsoft.com/office/officeart/2018/5/layout/IconCircleLabelList"/>
    <dgm:cxn modelId="{E9F1DDBE-457C-4236-9302-A53E7CA7D741}" type="presParOf" srcId="{7F2487B7-730E-45D2-956A-82534A633148}" destId="{F4729424-55E9-4ADE-BC27-ABFB0F4BE6E1}" srcOrd="3" destOrd="0" presId="urn:microsoft.com/office/officeart/2018/5/layout/IconCircleLabelList"/>
    <dgm:cxn modelId="{A5BB5578-A742-4209-B31A-8DFF50670549}" type="presParOf" srcId="{7F2487B7-730E-45D2-956A-82534A633148}" destId="{EC9D8ADB-2DB5-4975-B528-B7BE260435D8}" srcOrd="4" destOrd="0" presId="urn:microsoft.com/office/officeart/2018/5/layout/IconCircleLabelList"/>
    <dgm:cxn modelId="{C38AF766-2F02-4A39-A333-08D8786EF0C6}" type="presParOf" srcId="{EC9D8ADB-2DB5-4975-B528-B7BE260435D8}" destId="{73F1792B-5C12-491E-9745-C6E6CD3FEE7D}" srcOrd="0" destOrd="0" presId="urn:microsoft.com/office/officeart/2018/5/layout/IconCircleLabelList"/>
    <dgm:cxn modelId="{A11E1377-1885-4429-8D82-7C25044CCA49}" type="presParOf" srcId="{EC9D8ADB-2DB5-4975-B528-B7BE260435D8}" destId="{C7D6A32C-AA6C-48B3-A63D-F13A522BEFD4}" srcOrd="1" destOrd="0" presId="urn:microsoft.com/office/officeart/2018/5/layout/IconCircleLabelList"/>
    <dgm:cxn modelId="{96029ACB-8B1B-4AA1-9BC4-744B9BC87D51}" type="presParOf" srcId="{EC9D8ADB-2DB5-4975-B528-B7BE260435D8}" destId="{C82D2FA7-A8D8-45DB-85FB-AC3DA5071755}" srcOrd="2" destOrd="0" presId="urn:microsoft.com/office/officeart/2018/5/layout/IconCircleLabelList"/>
    <dgm:cxn modelId="{2EF9A2A7-0C3B-4252-B996-D2D4D08C98AD}" type="presParOf" srcId="{EC9D8ADB-2DB5-4975-B528-B7BE260435D8}" destId="{BC6A7C18-8BCE-472B-A395-A96C58CB6119}" srcOrd="3" destOrd="0" presId="urn:microsoft.com/office/officeart/2018/5/layout/IconCircleLabelList"/>
    <dgm:cxn modelId="{FD60525C-D8B7-4FA9-A64B-18A67133A048}" type="presParOf" srcId="{7F2487B7-730E-45D2-956A-82534A633148}" destId="{86517616-7106-44E0-AEBD-AC2A9ED0CCEC}" srcOrd="5" destOrd="0" presId="urn:microsoft.com/office/officeart/2018/5/layout/IconCircleLabelList"/>
    <dgm:cxn modelId="{348E3CD5-1117-40BA-B074-39B1B5B4F2D5}" type="presParOf" srcId="{7F2487B7-730E-45D2-956A-82534A633148}" destId="{FB2AED60-4751-44CD-917C-F29BA80BA50D}" srcOrd="6" destOrd="0" presId="urn:microsoft.com/office/officeart/2018/5/layout/IconCircleLabelList"/>
    <dgm:cxn modelId="{DBA6A52F-3220-4432-8114-C0A88A59C462}" type="presParOf" srcId="{FB2AED60-4751-44CD-917C-F29BA80BA50D}" destId="{1490210E-3BFF-4A33-BD65-51326CFB2EC0}" srcOrd="0" destOrd="0" presId="urn:microsoft.com/office/officeart/2018/5/layout/IconCircleLabelList"/>
    <dgm:cxn modelId="{896A1C84-E9A4-4270-AFD9-F29E1188B698}" type="presParOf" srcId="{FB2AED60-4751-44CD-917C-F29BA80BA50D}" destId="{4FD217C8-B9CD-4CC5-B810-F1CA2FA7BAF6}" srcOrd="1" destOrd="0" presId="urn:microsoft.com/office/officeart/2018/5/layout/IconCircleLabelList"/>
    <dgm:cxn modelId="{17BF6386-C67F-42A9-B9BB-69780B4A4EF5}" type="presParOf" srcId="{FB2AED60-4751-44CD-917C-F29BA80BA50D}" destId="{C6321F92-5D61-4D30-9001-C4F3FD2E37D2}" srcOrd="2" destOrd="0" presId="urn:microsoft.com/office/officeart/2018/5/layout/IconCircleLabelList"/>
    <dgm:cxn modelId="{BD717FCE-AA2B-4147-8DEC-6EAE69369609}" type="presParOf" srcId="{FB2AED60-4751-44CD-917C-F29BA80BA50D}" destId="{63DA50AE-0171-4697-8998-64762B0AD55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5A0D32-9C04-4B64-ABE8-AB883941137C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8973F3-0C1D-4D98-9800-500DB4749DC4}">
      <dgm:prSet phldrT="[Text]"/>
      <dgm:spPr/>
      <dgm:t>
        <a:bodyPr/>
        <a:lstStyle/>
        <a:p>
          <a:r>
            <a:rPr lang="en-US" dirty="0"/>
            <a:t>Future Business Leader</a:t>
          </a:r>
        </a:p>
      </dgm:t>
    </dgm:pt>
    <dgm:pt modelId="{B12F5476-F7DD-441A-93B1-860308B89C47}" type="parTrans" cxnId="{119D98CF-D822-474A-BB51-0B5A8DA96A90}">
      <dgm:prSet/>
      <dgm:spPr/>
      <dgm:t>
        <a:bodyPr/>
        <a:lstStyle/>
        <a:p>
          <a:endParaRPr lang="en-US"/>
        </a:p>
      </dgm:t>
    </dgm:pt>
    <dgm:pt modelId="{064F608A-4117-4677-BC0F-9ABF3F8A9CF7}" type="sibTrans" cxnId="{119D98CF-D822-474A-BB51-0B5A8DA96A90}">
      <dgm:prSet/>
      <dgm:spPr/>
      <dgm:t>
        <a:bodyPr/>
        <a:lstStyle/>
        <a:p>
          <a:endParaRPr lang="en-US"/>
        </a:p>
      </dgm:t>
    </dgm:pt>
    <dgm:pt modelId="{A85A0369-9DE5-405C-9A1E-900089B55102}" type="pres">
      <dgm:prSet presAssocID="{5E5A0D32-9C04-4B64-ABE8-AB883941137C}" presName="linear" presStyleCnt="0">
        <dgm:presLayoutVars>
          <dgm:dir/>
          <dgm:resizeHandles val="exact"/>
        </dgm:presLayoutVars>
      </dgm:prSet>
      <dgm:spPr/>
    </dgm:pt>
    <dgm:pt modelId="{CB2C84B0-B32E-4126-8BA7-103F6532E4E1}" type="pres">
      <dgm:prSet presAssocID="{9B8973F3-0C1D-4D98-9800-500DB4749DC4}" presName="comp" presStyleCnt="0"/>
      <dgm:spPr/>
    </dgm:pt>
    <dgm:pt modelId="{37805750-1E72-4999-A8C6-DA0AB4400359}" type="pres">
      <dgm:prSet presAssocID="{9B8973F3-0C1D-4D98-9800-500DB4749DC4}" presName="box" presStyleLbl="node1" presStyleIdx="0" presStyleCnt="1"/>
      <dgm:spPr/>
    </dgm:pt>
    <dgm:pt modelId="{260CCF2B-8DAE-4CB4-90FB-48FDA453D3BE}" type="pres">
      <dgm:prSet presAssocID="{9B8973F3-0C1D-4D98-9800-500DB4749DC4}" presName="img" presStyleLbl="fgImgPlace1" presStyleIdx="0" presStyleCnt="1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4000" r="-24000"/>
          </a:stretch>
        </a:blipFill>
      </dgm:spPr>
    </dgm:pt>
    <dgm:pt modelId="{80BF8074-714F-4C8C-AD12-82FEF4FD91CA}" type="pres">
      <dgm:prSet presAssocID="{9B8973F3-0C1D-4D98-9800-500DB4749DC4}" presName="text" presStyleLbl="node1" presStyleIdx="0" presStyleCnt="1">
        <dgm:presLayoutVars>
          <dgm:bulletEnabled val="1"/>
        </dgm:presLayoutVars>
      </dgm:prSet>
      <dgm:spPr/>
    </dgm:pt>
  </dgm:ptLst>
  <dgm:cxnLst>
    <dgm:cxn modelId="{8462A122-C89D-4FBC-B2D1-DCD225C9CC63}" type="presOf" srcId="{5E5A0D32-9C04-4B64-ABE8-AB883941137C}" destId="{A85A0369-9DE5-405C-9A1E-900089B55102}" srcOrd="0" destOrd="0" presId="urn:microsoft.com/office/officeart/2005/8/layout/vList4"/>
    <dgm:cxn modelId="{FB3B942C-E5B0-4A3A-99C0-42341A05360E}" type="presOf" srcId="{9B8973F3-0C1D-4D98-9800-500DB4749DC4}" destId="{80BF8074-714F-4C8C-AD12-82FEF4FD91CA}" srcOrd="1" destOrd="0" presId="urn:microsoft.com/office/officeart/2005/8/layout/vList4"/>
    <dgm:cxn modelId="{5AA3EEB4-EE25-41D5-9966-B4B86F6CF935}" type="presOf" srcId="{9B8973F3-0C1D-4D98-9800-500DB4749DC4}" destId="{37805750-1E72-4999-A8C6-DA0AB4400359}" srcOrd="0" destOrd="0" presId="urn:microsoft.com/office/officeart/2005/8/layout/vList4"/>
    <dgm:cxn modelId="{119D98CF-D822-474A-BB51-0B5A8DA96A90}" srcId="{5E5A0D32-9C04-4B64-ABE8-AB883941137C}" destId="{9B8973F3-0C1D-4D98-9800-500DB4749DC4}" srcOrd="0" destOrd="0" parTransId="{B12F5476-F7DD-441A-93B1-860308B89C47}" sibTransId="{064F608A-4117-4677-BC0F-9ABF3F8A9CF7}"/>
    <dgm:cxn modelId="{A37B3494-0C05-416C-842C-19B342F4FDEB}" type="presParOf" srcId="{A85A0369-9DE5-405C-9A1E-900089B55102}" destId="{CB2C84B0-B32E-4126-8BA7-103F6532E4E1}" srcOrd="0" destOrd="0" presId="urn:microsoft.com/office/officeart/2005/8/layout/vList4"/>
    <dgm:cxn modelId="{B1B68157-2D33-4E60-A7FA-B394B8C360A9}" type="presParOf" srcId="{CB2C84B0-B32E-4126-8BA7-103F6532E4E1}" destId="{37805750-1E72-4999-A8C6-DA0AB4400359}" srcOrd="0" destOrd="0" presId="urn:microsoft.com/office/officeart/2005/8/layout/vList4"/>
    <dgm:cxn modelId="{39084EB4-9F73-4C23-A415-9BAD10C097DD}" type="presParOf" srcId="{CB2C84B0-B32E-4126-8BA7-103F6532E4E1}" destId="{260CCF2B-8DAE-4CB4-90FB-48FDA453D3BE}" srcOrd="1" destOrd="0" presId="urn:microsoft.com/office/officeart/2005/8/layout/vList4"/>
    <dgm:cxn modelId="{66E5080F-C833-4041-9D30-5282F2B79677}" type="presParOf" srcId="{CB2C84B0-B32E-4126-8BA7-103F6532E4E1}" destId="{80BF8074-714F-4C8C-AD12-82FEF4FD91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F7D056-6DDC-47C3-BA5A-C7F26DAA8D8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17962DC-322A-4474-8690-89C4B08BA5C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Job Interview</a:t>
          </a:r>
        </a:p>
      </dgm:t>
    </dgm:pt>
    <dgm:pt modelId="{F414E618-074B-4E5E-8B19-BEF93C94B5FE}" type="parTrans" cxnId="{B66D21A8-96EC-4F44-B046-2DD2542572C4}">
      <dgm:prSet/>
      <dgm:spPr/>
      <dgm:t>
        <a:bodyPr/>
        <a:lstStyle/>
        <a:p>
          <a:endParaRPr lang="en-US"/>
        </a:p>
      </dgm:t>
    </dgm:pt>
    <dgm:pt modelId="{5379B7D8-1F18-4965-9D8F-EA249C39676B}" type="sibTrans" cxnId="{B66D21A8-96EC-4F44-B046-2DD2542572C4}">
      <dgm:prSet/>
      <dgm:spPr/>
      <dgm:t>
        <a:bodyPr/>
        <a:lstStyle/>
        <a:p>
          <a:endParaRPr lang="en-US"/>
        </a:p>
      </dgm:t>
    </dgm:pt>
    <dgm:pt modelId="{266C86FF-6FCD-423D-9174-5E6AEDBF7B23}" type="pres">
      <dgm:prSet presAssocID="{4BF7D056-6DDC-47C3-BA5A-C7F26DAA8D80}" presName="root" presStyleCnt="0">
        <dgm:presLayoutVars>
          <dgm:dir/>
          <dgm:resizeHandles val="exact"/>
        </dgm:presLayoutVars>
      </dgm:prSet>
      <dgm:spPr/>
    </dgm:pt>
    <dgm:pt modelId="{DECD6E26-0B63-461D-A5B4-6D5CA672EFAA}" type="pres">
      <dgm:prSet presAssocID="{017962DC-322A-4474-8690-89C4B08BA5C9}" presName="compNode" presStyleCnt="0"/>
      <dgm:spPr/>
    </dgm:pt>
    <dgm:pt modelId="{FEF1D4E0-AFDB-4B74-80F7-B1C714ADB84A}" type="pres">
      <dgm:prSet presAssocID="{017962DC-322A-4474-8690-89C4B08BA5C9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B04D18D4-2F26-48FE-A099-945068DF3F9D}" type="pres">
      <dgm:prSet presAssocID="{017962DC-322A-4474-8690-89C4B08BA5C9}" presName="spaceRect" presStyleCnt="0"/>
      <dgm:spPr/>
    </dgm:pt>
    <dgm:pt modelId="{CDFE8035-D751-4D1E-AB81-D6CB6A870A4D}" type="pres">
      <dgm:prSet presAssocID="{017962DC-322A-4474-8690-89C4B08BA5C9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D0E8F778-F4FC-4B09-9EDE-B152168B22E0}" type="presOf" srcId="{017962DC-322A-4474-8690-89C4B08BA5C9}" destId="{CDFE8035-D751-4D1E-AB81-D6CB6A870A4D}" srcOrd="0" destOrd="0" presId="urn:microsoft.com/office/officeart/2018/2/layout/IconLabelList"/>
    <dgm:cxn modelId="{B66D21A8-96EC-4F44-B046-2DD2542572C4}" srcId="{4BF7D056-6DDC-47C3-BA5A-C7F26DAA8D80}" destId="{017962DC-322A-4474-8690-89C4B08BA5C9}" srcOrd="0" destOrd="0" parTransId="{F414E618-074B-4E5E-8B19-BEF93C94B5FE}" sibTransId="{5379B7D8-1F18-4965-9D8F-EA249C39676B}"/>
    <dgm:cxn modelId="{367CF8D3-9457-4E52-9DF1-747BA8ECEE35}" type="presOf" srcId="{4BF7D056-6DDC-47C3-BA5A-C7F26DAA8D80}" destId="{266C86FF-6FCD-423D-9174-5E6AEDBF7B23}" srcOrd="0" destOrd="0" presId="urn:microsoft.com/office/officeart/2018/2/layout/IconLabelList"/>
    <dgm:cxn modelId="{2B527278-F8DF-40E9-B8CA-FEC0E7E12D54}" type="presParOf" srcId="{266C86FF-6FCD-423D-9174-5E6AEDBF7B23}" destId="{DECD6E26-0B63-461D-A5B4-6D5CA672EFAA}" srcOrd="0" destOrd="0" presId="urn:microsoft.com/office/officeart/2018/2/layout/IconLabelList"/>
    <dgm:cxn modelId="{E4FB776B-E40E-4CC9-9D1D-CA01E8250C76}" type="presParOf" srcId="{DECD6E26-0B63-461D-A5B4-6D5CA672EFAA}" destId="{FEF1D4E0-AFDB-4B74-80F7-B1C714ADB84A}" srcOrd="0" destOrd="0" presId="urn:microsoft.com/office/officeart/2018/2/layout/IconLabelList"/>
    <dgm:cxn modelId="{BDBDBA02-5011-4135-B3B2-841139BFAA0B}" type="presParOf" srcId="{DECD6E26-0B63-461D-A5B4-6D5CA672EFAA}" destId="{B04D18D4-2F26-48FE-A099-945068DF3F9D}" srcOrd="1" destOrd="0" presId="urn:microsoft.com/office/officeart/2018/2/layout/IconLabelList"/>
    <dgm:cxn modelId="{D245E037-8BCA-4246-A444-C7C19DE41BD1}" type="presParOf" srcId="{DECD6E26-0B63-461D-A5B4-6D5CA672EFAA}" destId="{CDFE8035-D751-4D1E-AB81-D6CB6A870A4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644578-3864-4723-B616-4AAD4A7C9D0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DE57680-E4C8-4B29-9AC0-6A6D532F168E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Business Financial Plan</a:t>
          </a:r>
        </a:p>
      </dgm:t>
    </dgm:pt>
    <dgm:pt modelId="{D1F26EEF-FBA4-4901-8B07-4A243AA49E9A}" type="parTrans" cxnId="{75C5DA4C-F713-4C19-9BCC-800AC76F0700}">
      <dgm:prSet/>
      <dgm:spPr/>
      <dgm:t>
        <a:bodyPr/>
        <a:lstStyle/>
        <a:p>
          <a:endParaRPr lang="en-US"/>
        </a:p>
      </dgm:t>
    </dgm:pt>
    <dgm:pt modelId="{80F94E3B-06B6-452D-AFEB-D2E94AE8C5EB}" type="sibTrans" cxnId="{75C5DA4C-F713-4C19-9BCC-800AC76F0700}">
      <dgm:prSet/>
      <dgm:spPr/>
      <dgm:t>
        <a:bodyPr/>
        <a:lstStyle/>
        <a:p>
          <a:endParaRPr lang="en-US"/>
        </a:p>
      </dgm:t>
    </dgm:pt>
    <dgm:pt modelId="{E1658CCB-0F3F-444F-83B0-70D4366005E7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Business Plan</a:t>
          </a:r>
        </a:p>
      </dgm:t>
    </dgm:pt>
    <dgm:pt modelId="{B62F89F7-4B65-4C05-8FC6-6A7B21F1E0C7}" type="parTrans" cxnId="{519EA58D-9001-4374-85CB-F58BB9B7B54F}">
      <dgm:prSet/>
      <dgm:spPr/>
      <dgm:t>
        <a:bodyPr/>
        <a:lstStyle/>
        <a:p>
          <a:endParaRPr lang="en-US"/>
        </a:p>
      </dgm:t>
    </dgm:pt>
    <dgm:pt modelId="{0D669389-92F4-43A7-ADAA-08D7354C1732}" type="sibTrans" cxnId="{519EA58D-9001-4374-85CB-F58BB9B7B54F}">
      <dgm:prSet/>
      <dgm:spPr/>
      <dgm:t>
        <a:bodyPr/>
        <a:lstStyle/>
        <a:p>
          <a:endParaRPr lang="en-US"/>
        </a:p>
      </dgm:t>
    </dgm:pt>
    <dgm:pt modelId="{A5276244-B160-491F-A3D8-AD0B206A3101}" type="pres">
      <dgm:prSet presAssocID="{E2644578-3864-4723-B616-4AAD4A7C9D02}" presName="root" presStyleCnt="0">
        <dgm:presLayoutVars>
          <dgm:dir/>
          <dgm:resizeHandles val="exact"/>
        </dgm:presLayoutVars>
      </dgm:prSet>
      <dgm:spPr/>
    </dgm:pt>
    <dgm:pt modelId="{A6F3D4C1-A56A-4411-B17B-BDE47ADA2E3A}" type="pres">
      <dgm:prSet presAssocID="{BDE57680-E4C8-4B29-9AC0-6A6D532F168E}" presName="compNode" presStyleCnt="0"/>
      <dgm:spPr/>
    </dgm:pt>
    <dgm:pt modelId="{48F5FDD7-02D1-4411-8028-37B1D999EDD2}" type="pres">
      <dgm:prSet presAssocID="{BDE57680-E4C8-4B29-9AC0-6A6D532F168E}" presName="iconBgRect" presStyleLbl="bgShp" presStyleIdx="0" presStyleCnt="2"/>
      <dgm:spPr/>
    </dgm:pt>
    <dgm:pt modelId="{0193C766-42C3-4EAA-BDF0-2E270DA70BC8}" type="pres">
      <dgm:prSet presAssocID="{BDE57680-E4C8-4B29-9AC0-6A6D532F168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B0131E8-DCA0-4FD8-9A16-9709705A9A74}" type="pres">
      <dgm:prSet presAssocID="{BDE57680-E4C8-4B29-9AC0-6A6D532F168E}" presName="spaceRect" presStyleCnt="0"/>
      <dgm:spPr/>
    </dgm:pt>
    <dgm:pt modelId="{65F18A2F-CCE4-4DFE-BD37-89832DEDAC03}" type="pres">
      <dgm:prSet presAssocID="{BDE57680-E4C8-4B29-9AC0-6A6D532F168E}" presName="textRect" presStyleLbl="revTx" presStyleIdx="0" presStyleCnt="2">
        <dgm:presLayoutVars>
          <dgm:chMax val="1"/>
          <dgm:chPref val="1"/>
        </dgm:presLayoutVars>
      </dgm:prSet>
      <dgm:spPr/>
    </dgm:pt>
    <dgm:pt modelId="{129E1411-92F3-4CAC-9B72-9CBB57B4ADFA}" type="pres">
      <dgm:prSet presAssocID="{80F94E3B-06B6-452D-AFEB-D2E94AE8C5EB}" presName="sibTrans" presStyleCnt="0"/>
      <dgm:spPr/>
    </dgm:pt>
    <dgm:pt modelId="{1DCD4D3A-B526-42D1-929B-D6D49586C142}" type="pres">
      <dgm:prSet presAssocID="{E1658CCB-0F3F-444F-83B0-70D4366005E7}" presName="compNode" presStyleCnt="0"/>
      <dgm:spPr/>
    </dgm:pt>
    <dgm:pt modelId="{B50D6A70-8D5B-4A41-9B1F-86057CD82531}" type="pres">
      <dgm:prSet presAssocID="{E1658CCB-0F3F-444F-83B0-70D4366005E7}" presName="iconBgRect" presStyleLbl="bgShp" presStyleIdx="1" presStyleCnt="2"/>
      <dgm:spPr/>
    </dgm:pt>
    <dgm:pt modelId="{65E18D4A-E888-4521-A7B4-29B803B6A07D}" type="pres">
      <dgm:prSet presAssocID="{E1658CCB-0F3F-444F-83B0-70D4366005E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EBC7695B-32E4-46FF-9835-B526D7B68CAC}" type="pres">
      <dgm:prSet presAssocID="{E1658CCB-0F3F-444F-83B0-70D4366005E7}" presName="spaceRect" presStyleCnt="0"/>
      <dgm:spPr/>
    </dgm:pt>
    <dgm:pt modelId="{FED651C4-D00E-4D8D-9B21-8A37819D063C}" type="pres">
      <dgm:prSet presAssocID="{E1658CCB-0F3F-444F-83B0-70D4366005E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334160E-71FD-44B9-91B7-5451051E1092}" type="presOf" srcId="{E2644578-3864-4723-B616-4AAD4A7C9D02}" destId="{A5276244-B160-491F-A3D8-AD0B206A3101}" srcOrd="0" destOrd="0" presId="urn:microsoft.com/office/officeart/2018/5/layout/IconCircleLabelList"/>
    <dgm:cxn modelId="{98164E44-CF4E-4D21-BE36-B699FF0290E9}" type="presOf" srcId="{BDE57680-E4C8-4B29-9AC0-6A6D532F168E}" destId="{65F18A2F-CCE4-4DFE-BD37-89832DEDAC03}" srcOrd="0" destOrd="0" presId="urn:microsoft.com/office/officeart/2018/5/layout/IconCircleLabelList"/>
    <dgm:cxn modelId="{75C5DA4C-F713-4C19-9BCC-800AC76F0700}" srcId="{E2644578-3864-4723-B616-4AAD4A7C9D02}" destId="{BDE57680-E4C8-4B29-9AC0-6A6D532F168E}" srcOrd="0" destOrd="0" parTransId="{D1F26EEF-FBA4-4901-8B07-4A243AA49E9A}" sibTransId="{80F94E3B-06B6-452D-AFEB-D2E94AE8C5EB}"/>
    <dgm:cxn modelId="{866E7F52-01BA-4616-9FEB-4333C074D2DF}" type="presOf" srcId="{E1658CCB-0F3F-444F-83B0-70D4366005E7}" destId="{FED651C4-D00E-4D8D-9B21-8A37819D063C}" srcOrd="0" destOrd="0" presId="urn:microsoft.com/office/officeart/2018/5/layout/IconCircleLabelList"/>
    <dgm:cxn modelId="{519EA58D-9001-4374-85CB-F58BB9B7B54F}" srcId="{E2644578-3864-4723-B616-4AAD4A7C9D02}" destId="{E1658CCB-0F3F-444F-83B0-70D4366005E7}" srcOrd="1" destOrd="0" parTransId="{B62F89F7-4B65-4C05-8FC6-6A7B21F1E0C7}" sibTransId="{0D669389-92F4-43A7-ADAA-08D7354C1732}"/>
    <dgm:cxn modelId="{15555D19-D852-4C49-8C3A-B9B9453F4224}" type="presParOf" srcId="{A5276244-B160-491F-A3D8-AD0B206A3101}" destId="{A6F3D4C1-A56A-4411-B17B-BDE47ADA2E3A}" srcOrd="0" destOrd="0" presId="urn:microsoft.com/office/officeart/2018/5/layout/IconCircleLabelList"/>
    <dgm:cxn modelId="{FEFB8A86-0E17-4DA7-8466-6B6F7C9A4E14}" type="presParOf" srcId="{A6F3D4C1-A56A-4411-B17B-BDE47ADA2E3A}" destId="{48F5FDD7-02D1-4411-8028-37B1D999EDD2}" srcOrd="0" destOrd="0" presId="urn:microsoft.com/office/officeart/2018/5/layout/IconCircleLabelList"/>
    <dgm:cxn modelId="{82A6D55C-ABD6-416A-A9EE-C8B97F4E77C6}" type="presParOf" srcId="{A6F3D4C1-A56A-4411-B17B-BDE47ADA2E3A}" destId="{0193C766-42C3-4EAA-BDF0-2E270DA70BC8}" srcOrd="1" destOrd="0" presId="urn:microsoft.com/office/officeart/2018/5/layout/IconCircleLabelList"/>
    <dgm:cxn modelId="{C8FCB94C-E77F-45ED-B154-6F09A155CF4E}" type="presParOf" srcId="{A6F3D4C1-A56A-4411-B17B-BDE47ADA2E3A}" destId="{4B0131E8-DCA0-4FD8-9A16-9709705A9A74}" srcOrd="2" destOrd="0" presId="urn:microsoft.com/office/officeart/2018/5/layout/IconCircleLabelList"/>
    <dgm:cxn modelId="{A15E5366-35B7-4A8A-B59E-21C10FC7A9D8}" type="presParOf" srcId="{A6F3D4C1-A56A-4411-B17B-BDE47ADA2E3A}" destId="{65F18A2F-CCE4-4DFE-BD37-89832DEDAC03}" srcOrd="3" destOrd="0" presId="urn:microsoft.com/office/officeart/2018/5/layout/IconCircleLabelList"/>
    <dgm:cxn modelId="{13B13218-CD10-47A5-9223-D9569F33C6CD}" type="presParOf" srcId="{A5276244-B160-491F-A3D8-AD0B206A3101}" destId="{129E1411-92F3-4CAC-9B72-9CBB57B4ADFA}" srcOrd="1" destOrd="0" presId="urn:microsoft.com/office/officeart/2018/5/layout/IconCircleLabelList"/>
    <dgm:cxn modelId="{305C810D-51C6-45FC-99D4-7886B831D6DA}" type="presParOf" srcId="{A5276244-B160-491F-A3D8-AD0B206A3101}" destId="{1DCD4D3A-B526-42D1-929B-D6D49586C142}" srcOrd="2" destOrd="0" presId="urn:microsoft.com/office/officeart/2018/5/layout/IconCircleLabelList"/>
    <dgm:cxn modelId="{1C86DD79-ADDD-4DC3-B2D2-490B7D7A736D}" type="presParOf" srcId="{1DCD4D3A-B526-42D1-929B-D6D49586C142}" destId="{B50D6A70-8D5B-4A41-9B1F-86057CD82531}" srcOrd="0" destOrd="0" presId="urn:microsoft.com/office/officeart/2018/5/layout/IconCircleLabelList"/>
    <dgm:cxn modelId="{AC7840BE-113C-4B9B-91A8-90F3E3613FEC}" type="presParOf" srcId="{1DCD4D3A-B526-42D1-929B-D6D49586C142}" destId="{65E18D4A-E888-4521-A7B4-29B803B6A07D}" srcOrd="1" destOrd="0" presId="urn:microsoft.com/office/officeart/2018/5/layout/IconCircleLabelList"/>
    <dgm:cxn modelId="{5DE753FA-983D-461E-A1AA-FCB1A193A28E}" type="presParOf" srcId="{1DCD4D3A-B526-42D1-929B-D6D49586C142}" destId="{EBC7695B-32E4-46FF-9835-B526D7B68CAC}" srcOrd="2" destOrd="0" presId="urn:microsoft.com/office/officeart/2018/5/layout/IconCircleLabelList"/>
    <dgm:cxn modelId="{B7749870-C98A-4878-9CD3-C032FFDFA3D3}" type="presParOf" srcId="{1DCD4D3A-B526-42D1-929B-D6D49586C142}" destId="{FED651C4-D00E-4D8D-9B21-8A37819D063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7F0A69-BD0D-4E67-B260-5AF0AB0F46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61223F-75EF-49DF-BBDD-B99CFBAB0B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Entrepreneurship</a:t>
          </a:r>
        </a:p>
      </dgm:t>
    </dgm:pt>
    <dgm:pt modelId="{DE78DF22-67A8-4FCC-8CFE-BE5B56D7BEA2}" type="parTrans" cxnId="{8DD45464-DA63-4AA2-9E18-8D0FD2F4D13A}">
      <dgm:prSet/>
      <dgm:spPr/>
      <dgm:t>
        <a:bodyPr/>
        <a:lstStyle/>
        <a:p>
          <a:endParaRPr lang="en-US"/>
        </a:p>
      </dgm:t>
    </dgm:pt>
    <dgm:pt modelId="{39C9E78C-9169-473A-BBB5-D5CD38E47A1A}" type="sibTrans" cxnId="{8DD45464-DA63-4AA2-9E18-8D0FD2F4D13A}">
      <dgm:prSet/>
      <dgm:spPr/>
      <dgm:t>
        <a:bodyPr/>
        <a:lstStyle/>
        <a:p>
          <a:endParaRPr lang="en-US"/>
        </a:p>
      </dgm:t>
    </dgm:pt>
    <dgm:pt modelId="{633B31C1-598C-4A30-8B05-5E5751FF5A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International Business</a:t>
          </a:r>
        </a:p>
      </dgm:t>
    </dgm:pt>
    <dgm:pt modelId="{F9B3DF84-FD4F-44D4-99EF-164F4D0FD285}" type="parTrans" cxnId="{D0C2F661-510A-4F7F-81CB-1787E32A8B41}">
      <dgm:prSet/>
      <dgm:spPr/>
      <dgm:t>
        <a:bodyPr/>
        <a:lstStyle/>
        <a:p>
          <a:endParaRPr lang="en-US"/>
        </a:p>
      </dgm:t>
    </dgm:pt>
    <dgm:pt modelId="{BCA154E5-E68E-406E-88AC-94E4CEE3736B}" type="sibTrans" cxnId="{D0C2F661-510A-4F7F-81CB-1787E32A8B41}">
      <dgm:prSet/>
      <dgm:spPr/>
      <dgm:t>
        <a:bodyPr/>
        <a:lstStyle/>
        <a:p>
          <a:endParaRPr lang="en-US"/>
        </a:p>
      </dgm:t>
    </dgm:pt>
    <dgm:pt modelId="{73D756D5-5ED6-4626-8409-A2BAD8566E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Hospitality&amp; Event Management</a:t>
          </a:r>
        </a:p>
      </dgm:t>
    </dgm:pt>
    <dgm:pt modelId="{9C752D58-16EB-4791-B7FD-ABE3D8FA7CF2}" type="parTrans" cxnId="{81FE301E-4438-435C-A135-B32F61D6B090}">
      <dgm:prSet/>
      <dgm:spPr/>
      <dgm:t>
        <a:bodyPr/>
        <a:lstStyle/>
        <a:p>
          <a:endParaRPr lang="en-US"/>
        </a:p>
      </dgm:t>
    </dgm:pt>
    <dgm:pt modelId="{166BF5F4-0C1B-4093-BBF2-08025AB89405}" type="sibTrans" cxnId="{81FE301E-4438-435C-A135-B32F61D6B090}">
      <dgm:prSet/>
      <dgm:spPr/>
      <dgm:t>
        <a:bodyPr/>
        <a:lstStyle/>
        <a:p>
          <a:endParaRPr lang="en-US"/>
        </a:p>
      </dgm:t>
    </dgm:pt>
    <dgm:pt modelId="{F70901C4-C96F-460F-979C-180ECC86F2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Management Decision Making</a:t>
          </a:r>
        </a:p>
      </dgm:t>
    </dgm:pt>
    <dgm:pt modelId="{06C085CA-1E49-40D0-9B99-90F2CC84D75D}" type="parTrans" cxnId="{0321EFB4-24E2-4F98-A658-8291F9A164C6}">
      <dgm:prSet/>
      <dgm:spPr/>
      <dgm:t>
        <a:bodyPr/>
        <a:lstStyle/>
        <a:p>
          <a:endParaRPr lang="en-US"/>
        </a:p>
      </dgm:t>
    </dgm:pt>
    <dgm:pt modelId="{463CF23E-9C41-49DE-809D-C2E9F8A8D34E}" type="sibTrans" cxnId="{0321EFB4-24E2-4F98-A658-8291F9A164C6}">
      <dgm:prSet/>
      <dgm:spPr/>
      <dgm:t>
        <a:bodyPr/>
        <a:lstStyle/>
        <a:p>
          <a:endParaRPr lang="en-US"/>
        </a:p>
      </dgm:t>
    </dgm:pt>
    <dgm:pt modelId="{3BAFCB9B-0857-4153-B0B1-E80564F049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Management Information Systems</a:t>
          </a:r>
        </a:p>
      </dgm:t>
    </dgm:pt>
    <dgm:pt modelId="{FF32906E-D54F-446B-92A4-9EA66A5846D7}" type="parTrans" cxnId="{D48D2824-A220-440E-AE59-ECA2B878C555}">
      <dgm:prSet/>
      <dgm:spPr/>
      <dgm:t>
        <a:bodyPr/>
        <a:lstStyle/>
        <a:p>
          <a:endParaRPr lang="en-US"/>
        </a:p>
      </dgm:t>
    </dgm:pt>
    <dgm:pt modelId="{E7BDC939-84E3-4257-A333-75D94C7A5295}" type="sibTrans" cxnId="{D48D2824-A220-440E-AE59-ECA2B878C555}">
      <dgm:prSet/>
      <dgm:spPr/>
      <dgm:t>
        <a:bodyPr/>
        <a:lstStyle/>
        <a:p>
          <a:endParaRPr lang="en-US"/>
        </a:p>
      </dgm:t>
    </dgm:pt>
    <dgm:pt modelId="{5FD71AD9-615C-47F9-B945-074153BD33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Network Design</a:t>
          </a:r>
        </a:p>
      </dgm:t>
    </dgm:pt>
    <dgm:pt modelId="{AE081374-24C5-493D-9F25-A549AED873CF}" type="parTrans" cxnId="{2D4FA087-7895-45D3-86AF-98BC4729421B}">
      <dgm:prSet/>
      <dgm:spPr/>
      <dgm:t>
        <a:bodyPr/>
        <a:lstStyle/>
        <a:p>
          <a:endParaRPr lang="en-US"/>
        </a:p>
      </dgm:t>
    </dgm:pt>
    <dgm:pt modelId="{7585A422-349C-4F8D-8838-AE56397033AD}" type="sibTrans" cxnId="{2D4FA087-7895-45D3-86AF-98BC4729421B}">
      <dgm:prSet/>
      <dgm:spPr/>
      <dgm:t>
        <a:bodyPr/>
        <a:lstStyle/>
        <a:p>
          <a:endParaRPr lang="en-US"/>
        </a:p>
      </dgm:t>
    </dgm:pt>
    <dgm:pt modelId="{8A48288E-A1C3-45BD-B830-C510FDF4CF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Sports &amp; Entertainment Management</a:t>
          </a:r>
        </a:p>
      </dgm:t>
    </dgm:pt>
    <dgm:pt modelId="{E96DD4C2-E73D-408F-B8E8-0BBA60F6EC8C}" type="parTrans" cxnId="{2A5F3FDF-E413-41E1-A66D-958361AD5867}">
      <dgm:prSet/>
      <dgm:spPr/>
      <dgm:t>
        <a:bodyPr/>
        <a:lstStyle/>
        <a:p>
          <a:endParaRPr lang="en-US"/>
        </a:p>
      </dgm:t>
    </dgm:pt>
    <dgm:pt modelId="{58EDD9A1-903E-44D0-B136-C0241415B2C7}" type="sibTrans" cxnId="{2A5F3FDF-E413-41E1-A66D-958361AD5867}">
      <dgm:prSet/>
      <dgm:spPr/>
      <dgm:t>
        <a:bodyPr/>
        <a:lstStyle/>
        <a:p>
          <a:endParaRPr lang="en-US"/>
        </a:p>
      </dgm:t>
    </dgm:pt>
    <dgm:pt modelId="{D55A8EDF-5FDC-49B8-B130-58D9658591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Marketing</a:t>
          </a:r>
        </a:p>
      </dgm:t>
    </dgm:pt>
    <dgm:pt modelId="{688FCB29-4ABB-4C97-A509-CCE63A2E123D}" type="parTrans" cxnId="{58CBB8A9-0F91-4A35-8155-55A12446FBCE}">
      <dgm:prSet/>
      <dgm:spPr/>
      <dgm:t>
        <a:bodyPr/>
        <a:lstStyle/>
        <a:p>
          <a:endParaRPr lang="en-US"/>
        </a:p>
      </dgm:t>
    </dgm:pt>
    <dgm:pt modelId="{3A96AFE5-A3D5-44D9-99F5-1957978A3741}" type="sibTrans" cxnId="{58CBB8A9-0F91-4A35-8155-55A12446FBCE}">
      <dgm:prSet/>
      <dgm:spPr/>
      <dgm:t>
        <a:bodyPr/>
        <a:lstStyle/>
        <a:p>
          <a:endParaRPr lang="en-US"/>
        </a:p>
      </dgm:t>
    </dgm:pt>
    <dgm:pt modelId="{7B58EAA2-EF5F-4F84-81BC-90507C457C0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Banking &amp; Financial Systems</a:t>
          </a:r>
        </a:p>
      </dgm:t>
    </dgm:pt>
    <dgm:pt modelId="{E5D540CB-429E-425B-B44F-44C080369F9B}" type="parTrans" cxnId="{C9B7FD40-6F52-4E7C-846A-70BD1D6D2939}">
      <dgm:prSet/>
      <dgm:spPr/>
      <dgm:t>
        <a:bodyPr/>
        <a:lstStyle/>
        <a:p>
          <a:endParaRPr lang="en-US"/>
        </a:p>
      </dgm:t>
    </dgm:pt>
    <dgm:pt modelId="{D0AF9912-FC70-4C2E-B45E-5EB7A9F98720}" type="sibTrans" cxnId="{C9B7FD40-6F52-4E7C-846A-70BD1D6D2939}">
      <dgm:prSet/>
      <dgm:spPr/>
      <dgm:t>
        <a:bodyPr/>
        <a:lstStyle/>
        <a:p>
          <a:endParaRPr lang="en-US"/>
        </a:p>
      </dgm:t>
    </dgm:pt>
    <dgm:pt modelId="{FDDB2E6F-39BB-4216-83A9-52CAC94B3F77}" type="pres">
      <dgm:prSet presAssocID="{B47F0A69-BD0D-4E67-B260-5AF0AB0F466D}" presName="root" presStyleCnt="0">
        <dgm:presLayoutVars>
          <dgm:dir/>
          <dgm:resizeHandles val="exact"/>
        </dgm:presLayoutVars>
      </dgm:prSet>
      <dgm:spPr/>
    </dgm:pt>
    <dgm:pt modelId="{0C505C74-9586-4704-B945-A835D2C03CCB}" type="pres">
      <dgm:prSet presAssocID="{7B58EAA2-EF5F-4F84-81BC-90507C457C03}" presName="compNode" presStyleCnt="0"/>
      <dgm:spPr/>
    </dgm:pt>
    <dgm:pt modelId="{7EEEA41C-53B5-4409-B5E6-0A9DBCDE9C52}" type="pres">
      <dgm:prSet presAssocID="{7B58EAA2-EF5F-4F84-81BC-90507C457C03}" presName="iconBgRect" presStyleLbl="bgShp" presStyleIdx="0" presStyleCnt="9"/>
      <dgm:spPr/>
    </dgm:pt>
    <dgm:pt modelId="{FECD1F79-E5E9-407F-8734-E2AD509C23F8}" type="pres">
      <dgm:prSet presAssocID="{7B58EAA2-EF5F-4F84-81BC-90507C457C03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Banking"/>
        </a:ext>
      </dgm:extLst>
    </dgm:pt>
    <dgm:pt modelId="{0EE67697-ADA1-4CC1-A00B-1C55B4B02D49}" type="pres">
      <dgm:prSet presAssocID="{7B58EAA2-EF5F-4F84-81BC-90507C457C03}" presName="spaceRect" presStyleCnt="0"/>
      <dgm:spPr/>
    </dgm:pt>
    <dgm:pt modelId="{35BFFDC4-49A5-4EF2-A8F3-0AC875C741EB}" type="pres">
      <dgm:prSet presAssocID="{7B58EAA2-EF5F-4F84-81BC-90507C457C03}" presName="textRect" presStyleLbl="revTx" presStyleIdx="0" presStyleCnt="9">
        <dgm:presLayoutVars>
          <dgm:chMax val="1"/>
          <dgm:chPref val="1"/>
        </dgm:presLayoutVars>
      </dgm:prSet>
      <dgm:spPr/>
    </dgm:pt>
    <dgm:pt modelId="{4930FE30-1B89-4BDC-A5AA-57F661069256}" type="pres">
      <dgm:prSet presAssocID="{D0AF9912-FC70-4C2E-B45E-5EB7A9F98720}" presName="sibTrans" presStyleCnt="0"/>
      <dgm:spPr/>
    </dgm:pt>
    <dgm:pt modelId="{C3B52A33-568D-4EA4-9190-D43A8F2850EE}" type="pres">
      <dgm:prSet presAssocID="{3C61223F-75EF-49DF-BBDD-B99CFBAB0B10}" presName="compNode" presStyleCnt="0"/>
      <dgm:spPr/>
    </dgm:pt>
    <dgm:pt modelId="{B9DB693F-0CB3-4A82-888E-E0486D5834C0}" type="pres">
      <dgm:prSet presAssocID="{3C61223F-75EF-49DF-BBDD-B99CFBAB0B10}" presName="iconBgRect" presStyleLbl="bgShp" presStyleIdx="1" presStyleCnt="9"/>
      <dgm:spPr/>
    </dgm:pt>
    <dgm:pt modelId="{3E01EC17-8DF7-4E78-9A10-0C397683B3E9}" type="pres">
      <dgm:prSet presAssocID="{3C61223F-75EF-49DF-BBDD-B99CFBAB0B10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F17D8C1-FFE1-4338-9624-31F5F692934A}" type="pres">
      <dgm:prSet presAssocID="{3C61223F-75EF-49DF-BBDD-B99CFBAB0B10}" presName="spaceRect" presStyleCnt="0"/>
      <dgm:spPr/>
    </dgm:pt>
    <dgm:pt modelId="{70B2DFF1-EDC4-40C7-8235-348818F571D3}" type="pres">
      <dgm:prSet presAssocID="{3C61223F-75EF-49DF-BBDD-B99CFBAB0B10}" presName="textRect" presStyleLbl="revTx" presStyleIdx="1" presStyleCnt="9">
        <dgm:presLayoutVars>
          <dgm:chMax val="1"/>
          <dgm:chPref val="1"/>
        </dgm:presLayoutVars>
      </dgm:prSet>
      <dgm:spPr/>
    </dgm:pt>
    <dgm:pt modelId="{ED1402C0-5F0C-41A2-82CF-EE550BEDED65}" type="pres">
      <dgm:prSet presAssocID="{39C9E78C-9169-473A-BBB5-D5CD38E47A1A}" presName="sibTrans" presStyleCnt="0"/>
      <dgm:spPr/>
    </dgm:pt>
    <dgm:pt modelId="{14CC62E6-D712-4F05-A625-883D5770E1B5}" type="pres">
      <dgm:prSet presAssocID="{73D756D5-5ED6-4626-8409-A2BAD8566E74}" presName="compNode" presStyleCnt="0"/>
      <dgm:spPr/>
    </dgm:pt>
    <dgm:pt modelId="{ED2CEF9B-28F4-4215-A1E5-248E7343282A}" type="pres">
      <dgm:prSet presAssocID="{73D756D5-5ED6-4626-8409-A2BAD8566E74}" presName="iconBgRect" presStyleLbl="bgShp" presStyleIdx="2" presStyleCnt="9"/>
      <dgm:spPr/>
    </dgm:pt>
    <dgm:pt modelId="{24A04808-68D2-400C-A0C0-25B0EC15C5E2}" type="pres">
      <dgm:prSet presAssocID="{73D756D5-5ED6-4626-8409-A2BAD8566E74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2993877D-1673-4129-B21B-9BE547E4CD17}" type="pres">
      <dgm:prSet presAssocID="{73D756D5-5ED6-4626-8409-A2BAD8566E74}" presName="spaceRect" presStyleCnt="0"/>
      <dgm:spPr/>
    </dgm:pt>
    <dgm:pt modelId="{518757F3-777A-4927-AF5F-C971435B82E2}" type="pres">
      <dgm:prSet presAssocID="{73D756D5-5ED6-4626-8409-A2BAD8566E74}" presName="textRect" presStyleLbl="revTx" presStyleIdx="2" presStyleCnt="9">
        <dgm:presLayoutVars>
          <dgm:chMax val="1"/>
          <dgm:chPref val="1"/>
        </dgm:presLayoutVars>
      </dgm:prSet>
      <dgm:spPr/>
    </dgm:pt>
    <dgm:pt modelId="{970B9C6D-D879-4242-BFE7-7D5836AE17EF}" type="pres">
      <dgm:prSet presAssocID="{166BF5F4-0C1B-4093-BBF2-08025AB89405}" presName="sibTrans" presStyleCnt="0"/>
      <dgm:spPr/>
    </dgm:pt>
    <dgm:pt modelId="{7E5B963F-5888-4743-A458-13CC4B3FDC05}" type="pres">
      <dgm:prSet presAssocID="{633B31C1-598C-4A30-8B05-5E5751FF5A37}" presName="compNode" presStyleCnt="0"/>
      <dgm:spPr/>
    </dgm:pt>
    <dgm:pt modelId="{C4BAEEEC-E1E2-4F64-94D6-44251A2B68C2}" type="pres">
      <dgm:prSet presAssocID="{633B31C1-598C-4A30-8B05-5E5751FF5A37}" presName="iconBgRect" presStyleLbl="bgShp" presStyleIdx="3" presStyleCnt="9"/>
      <dgm:spPr/>
    </dgm:pt>
    <dgm:pt modelId="{5AE47628-1772-48A5-AAB2-171E14E4A941}" type="pres">
      <dgm:prSet presAssocID="{633B31C1-598C-4A30-8B05-5E5751FF5A37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B1C5DB1-8F28-424C-8349-DF870493978F}" type="pres">
      <dgm:prSet presAssocID="{633B31C1-598C-4A30-8B05-5E5751FF5A37}" presName="spaceRect" presStyleCnt="0"/>
      <dgm:spPr/>
    </dgm:pt>
    <dgm:pt modelId="{8AD98D0F-97B3-4234-B07C-ED0A860DD14C}" type="pres">
      <dgm:prSet presAssocID="{633B31C1-598C-4A30-8B05-5E5751FF5A37}" presName="textRect" presStyleLbl="revTx" presStyleIdx="3" presStyleCnt="9">
        <dgm:presLayoutVars>
          <dgm:chMax val="1"/>
          <dgm:chPref val="1"/>
        </dgm:presLayoutVars>
      </dgm:prSet>
      <dgm:spPr/>
    </dgm:pt>
    <dgm:pt modelId="{24FA4F44-12A0-49C5-93BE-3AFF3E93DC6A}" type="pres">
      <dgm:prSet presAssocID="{BCA154E5-E68E-406E-88AC-94E4CEE3736B}" presName="sibTrans" presStyleCnt="0"/>
      <dgm:spPr/>
    </dgm:pt>
    <dgm:pt modelId="{1BC1AF97-BEB8-4A03-9EA4-7D16FCD25A4A}" type="pres">
      <dgm:prSet presAssocID="{F70901C4-C96F-460F-979C-180ECC86F23F}" presName="compNode" presStyleCnt="0"/>
      <dgm:spPr/>
    </dgm:pt>
    <dgm:pt modelId="{C8608B7B-650B-489A-BE1C-F8CA19677C42}" type="pres">
      <dgm:prSet presAssocID="{F70901C4-C96F-460F-979C-180ECC86F23F}" presName="iconBgRect" presStyleLbl="bgShp" presStyleIdx="4" presStyleCnt="9"/>
      <dgm:spPr/>
    </dgm:pt>
    <dgm:pt modelId="{44E6429D-9F0C-48A4-9F0E-47DE050F501D}" type="pres">
      <dgm:prSet presAssocID="{F70901C4-C96F-460F-979C-180ECC86F23F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3A97241-8AF0-4E26-95B0-57A3FE5EA0F9}" type="pres">
      <dgm:prSet presAssocID="{F70901C4-C96F-460F-979C-180ECC86F23F}" presName="spaceRect" presStyleCnt="0"/>
      <dgm:spPr/>
    </dgm:pt>
    <dgm:pt modelId="{FDF6786F-55B5-4BFD-BBE9-B9B9CC54C71C}" type="pres">
      <dgm:prSet presAssocID="{F70901C4-C96F-460F-979C-180ECC86F23F}" presName="textRect" presStyleLbl="revTx" presStyleIdx="4" presStyleCnt="9">
        <dgm:presLayoutVars>
          <dgm:chMax val="1"/>
          <dgm:chPref val="1"/>
        </dgm:presLayoutVars>
      </dgm:prSet>
      <dgm:spPr/>
    </dgm:pt>
    <dgm:pt modelId="{8BC8E898-BD73-4B47-B107-20D46020AED2}" type="pres">
      <dgm:prSet presAssocID="{463CF23E-9C41-49DE-809D-C2E9F8A8D34E}" presName="sibTrans" presStyleCnt="0"/>
      <dgm:spPr/>
    </dgm:pt>
    <dgm:pt modelId="{8787BAE0-52AF-40CA-A185-6D3DA971BD74}" type="pres">
      <dgm:prSet presAssocID="{3BAFCB9B-0857-4153-B0B1-E80564F049C3}" presName="compNode" presStyleCnt="0"/>
      <dgm:spPr/>
    </dgm:pt>
    <dgm:pt modelId="{5946F467-0EFD-4A7F-AB5B-02BBD5D0BB30}" type="pres">
      <dgm:prSet presAssocID="{3BAFCB9B-0857-4153-B0B1-E80564F049C3}" presName="iconBgRect" presStyleLbl="bgShp" presStyleIdx="5" presStyleCnt="9"/>
      <dgm:spPr/>
    </dgm:pt>
    <dgm:pt modelId="{E02585D9-F5A7-4FB5-8C56-A38FB716B5AE}" type="pres">
      <dgm:prSet presAssocID="{3BAFCB9B-0857-4153-B0B1-E80564F049C3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9078EC61-3C17-488C-969B-211DBA7636B0}" type="pres">
      <dgm:prSet presAssocID="{3BAFCB9B-0857-4153-B0B1-E80564F049C3}" presName="spaceRect" presStyleCnt="0"/>
      <dgm:spPr/>
    </dgm:pt>
    <dgm:pt modelId="{D4747741-1992-4AE0-B418-C9BE1D88DB8C}" type="pres">
      <dgm:prSet presAssocID="{3BAFCB9B-0857-4153-B0B1-E80564F049C3}" presName="textRect" presStyleLbl="revTx" presStyleIdx="5" presStyleCnt="9">
        <dgm:presLayoutVars>
          <dgm:chMax val="1"/>
          <dgm:chPref val="1"/>
        </dgm:presLayoutVars>
      </dgm:prSet>
      <dgm:spPr/>
    </dgm:pt>
    <dgm:pt modelId="{7B1BE891-0797-4A12-BCEE-8D87532B81BA}" type="pres">
      <dgm:prSet presAssocID="{E7BDC939-84E3-4257-A333-75D94C7A5295}" presName="sibTrans" presStyleCnt="0"/>
      <dgm:spPr/>
    </dgm:pt>
    <dgm:pt modelId="{5EFF8552-1585-4BC8-ADA0-22183BB474D8}" type="pres">
      <dgm:prSet presAssocID="{D55A8EDF-5FDC-49B8-B130-58D9658591EB}" presName="compNode" presStyleCnt="0"/>
      <dgm:spPr/>
    </dgm:pt>
    <dgm:pt modelId="{582FB5BF-37B1-45EB-8015-6B9DDA063F32}" type="pres">
      <dgm:prSet presAssocID="{D55A8EDF-5FDC-49B8-B130-58D9658591EB}" presName="iconBgRect" presStyleLbl="bgShp" presStyleIdx="6" presStyleCnt="9"/>
      <dgm:spPr/>
    </dgm:pt>
    <dgm:pt modelId="{7AC47ED4-8110-4642-982B-0588C959EFAA}" type="pres">
      <dgm:prSet presAssocID="{D55A8EDF-5FDC-49B8-B130-58D9658591EB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5E55B27A-9F88-4F28-80E5-9D1B0610E20D}" type="pres">
      <dgm:prSet presAssocID="{D55A8EDF-5FDC-49B8-B130-58D9658591EB}" presName="spaceRect" presStyleCnt="0"/>
      <dgm:spPr/>
    </dgm:pt>
    <dgm:pt modelId="{7E0EA01E-A821-4DC3-88F4-0F616A019ABA}" type="pres">
      <dgm:prSet presAssocID="{D55A8EDF-5FDC-49B8-B130-58D9658591EB}" presName="textRect" presStyleLbl="revTx" presStyleIdx="6" presStyleCnt="9">
        <dgm:presLayoutVars>
          <dgm:chMax val="1"/>
          <dgm:chPref val="1"/>
        </dgm:presLayoutVars>
      </dgm:prSet>
      <dgm:spPr/>
    </dgm:pt>
    <dgm:pt modelId="{5886415B-0120-4FE4-A47B-1B94EBA4A8B1}" type="pres">
      <dgm:prSet presAssocID="{3A96AFE5-A3D5-44D9-99F5-1957978A3741}" presName="sibTrans" presStyleCnt="0"/>
      <dgm:spPr/>
    </dgm:pt>
    <dgm:pt modelId="{59B0AA3D-CDD6-4C28-8263-9E5E245E78CD}" type="pres">
      <dgm:prSet presAssocID="{5FD71AD9-615C-47F9-B945-074153BD33CF}" presName="compNode" presStyleCnt="0"/>
      <dgm:spPr/>
    </dgm:pt>
    <dgm:pt modelId="{3FA360E5-4382-4FD4-A6E6-CCE6CEB2EA20}" type="pres">
      <dgm:prSet presAssocID="{5FD71AD9-615C-47F9-B945-074153BD33CF}" presName="iconBgRect" presStyleLbl="bgShp" presStyleIdx="7" presStyleCnt="9"/>
      <dgm:spPr/>
    </dgm:pt>
    <dgm:pt modelId="{6E0AB481-6F8B-460F-A4FF-10A91F5E853D}" type="pres">
      <dgm:prSet presAssocID="{5FD71AD9-615C-47F9-B945-074153BD33CF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FDE9ED60-9819-49A3-82D7-F0A293241AD0}" type="pres">
      <dgm:prSet presAssocID="{5FD71AD9-615C-47F9-B945-074153BD33CF}" presName="spaceRect" presStyleCnt="0"/>
      <dgm:spPr/>
    </dgm:pt>
    <dgm:pt modelId="{7CC93F83-DCB7-4471-9172-141D15AFAD4E}" type="pres">
      <dgm:prSet presAssocID="{5FD71AD9-615C-47F9-B945-074153BD33CF}" presName="textRect" presStyleLbl="revTx" presStyleIdx="7" presStyleCnt="9">
        <dgm:presLayoutVars>
          <dgm:chMax val="1"/>
          <dgm:chPref val="1"/>
        </dgm:presLayoutVars>
      </dgm:prSet>
      <dgm:spPr/>
    </dgm:pt>
    <dgm:pt modelId="{D8F1C561-6836-48A6-BCF5-DE586C0A35BE}" type="pres">
      <dgm:prSet presAssocID="{7585A422-349C-4F8D-8838-AE56397033AD}" presName="sibTrans" presStyleCnt="0"/>
      <dgm:spPr/>
    </dgm:pt>
    <dgm:pt modelId="{BB07145B-9026-435E-9668-4E50827A6FF1}" type="pres">
      <dgm:prSet presAssocID="{8A48288E-A1C3-45BD-B830-C510FDF4CFDE}" presName="compNode" presStyleCnt="0"/>
      <dgm:spPr/>
    </dgm:pt>
    <dgm:pt modelId="{9A22E853-754A-4754-A300-4EE3A3A301F6}" type="pres">
      <dgm:prSet presAssocID="{8A48288E-A1C3-45BD-B830-C510FDF4CFDE}" presName="iconBgRect" presStyleLbl="bgShp" presStyleIdx="8" presStyleCnt="9"/>
      <dgm:spPr/>
    </dgm:pt>
    <dgm:pt modelId="{84784ACB-78CC-4598-BFBC-E4D4345DEBFD}" type="pres">
      <dgm:prSet presAssocID="{8A48288E-A1C3-45BD-B830-C510FDF4CFDE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DFEDBB02-7A0F-4331-B373-0336CA71144C}" type="pres">
      <dgm:prSet presAssocID="{8A48288E-A1C3-45BD-B830-C510FDF4CFDE}" presName="spaceRect" presStyleCnt="0"/>
      <dgm:spPr/>
    </dgm:pt>
    <dgm:pt modelId="{FE584940-7222-44D6-B33D-468BE8795C77}" type="pres">
      <dgm:prSet presAssocID="{8A48288E-A1C3-45BD-B830-C510FDF4CFDE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81FE301E-4438-435C-A135-B32F61D6B090}" srcId="{B47F0A69-BD0D-4E67-B260-5AF0AB0F466D}" destId="{73D756D5-5ED6-4626-8409-A2BAD8566E74}" srcOrd="2" destOrd="0" parTransId="{9C752D58-16EB-4791-B7FD-ABE3D8FA7CF2}" sibTransId="{166BF5F4-0C1B-4093-BBF2-08025AB89405}"/>
    <dgm:cxn modelId="{D48D2824-A220-440E-AE59-ECA2B878C555}" srcId="{B47F0A69-BD0D-4E67-B260-5AF0AB0F466D}" destId="{3BAFCB9B-0857-4153-B0B1-E80564F049C3}" srcOrd="5" destOrd="0" parTransId="{FF32906E-D54F-446B-92A4-9EA66A5846D7}" sibTransId="{E7BDC939-84E3-4257-A333-75D94C7A5295}"/>
    <dgm:cxn modelId="{EF0CAC2F-CFF0-4CF2-A244-C4AF0864BBB9}" type="presOf" srcId="{3BAFCB9B-0857-4153-B0B1-E80564F049C3}" destId="{D4747741-1992-4AE0-B418-C9BE1D88DB8C}" srcOrd="0" destOrd="0" presId="urn:microsoft.com/office/officeart/2018/5/layout/IconCircleLabelList"/>
    <dgm:cxn modelId="{D6CD4038-20BF-4436-B448-6B16675FB52D}" type="presOf" srcId="{633B31C1-598C-4A30-8B05-5E5751FF5A37}" destId="{8AD98D0F-97B3-4234-B07C-ED0A860DD14C}" srcOrd="0" destOrd="0" presId="urn:microsoft.com/office/officeart/2018/5/layout/IconCircleLabelList"/>
    <dgm:cxn modelId="{F980013F-35EC-4226-88EC-1898CC56917C}" type="presOf" srcId="{B47F0A69-BD0D-4E67-B260-5AF0AB0F466D}" destId="{FDDB2E6F-39BB-4216-83A9-52CAC94B3F77}" srcOrd="0" destOrd="0" presId="urn:microsoft.com/office/officeart/2018/5/layout/IconCircleLabelList"/>
    <dgm:cxn modelId="{C9B7FD40-6F52-4E7C-846A-70BD1D6D2939}" srcId="{B47F0A69-BD0D-4E67-B260-5AF0AB0F466D}" destId="{7B58EAA2-EF5F-4F84-81BC-90507C457C03}" srcOrd="0" destOrd="0" parTransId="{E5D540CB-429E-425B-B44F-44C080369F9B}" sibTransId="{D0AF9912-FC70-4C2E-B45E-5EB7A9F98720}"/>
    <dgm:cxn modelId="{D0C2F661-510A-4F7F-81CB-1787E32A8B41}" srcId="{B47F0A69-BD0D-4E67-B260-5AF0AB0F466D}" destId="{633B31C1-598C-4A30-8B05-5E5751FF5A37}" srcOrd="3" destOrd="0" parTransId="{F9B3DF84-FD4F-44D4-99EF-164F4D0FD285}" sibTransId="{BCA154E5-E68E-406E-88AC-94E4CEE3736B}"/>
    <dgm:cxn modelId="{8DD45464-DA63-4AA2-9E18-8D0FD2F4D13A}" srcId="{B47F0A69-BD0D-4E67-B260-5AF0AB0F466D}" destId="{3C61223F-75EF-49DF-BBDD-B99CFBAB0B10}" srcOrd="1" destOrd="0" parTransId="{DE78DF22-67A8-4FCC-8CFE-BE5B56D7BEA2}" sibTransId="{39C9E78C-9169-473A-BBB5-D5CD38E47A1A}"/>
    <dgm:cxn modelId="{9B59DD6B-0E33-4CAF-8AB2-17C70BBF70DD}" type="presOf" srcId="{8A48288E-A1C3-45BD-B830-C510FDF4CFDE}" destId="{FE584940-7222-44D6-B33D-468BE8795C77}" srcOrd="0" destOrd="0" presId="urn:microsoft.com/office/officeart/2018/5/layout/IconCircleLabelList"/>
    <dgm:cxn modelId="{C9F9EA71-86A0-44D5-842D-C088F24E7879}" type="presOf" srcId="{7B58EAA2-EF5F-4F84-81BC-90507C457C03}" destId="{35BFFDC4-49A5-4EF2-A8F3-0AC875C741EB}" srcOrd="0" destOrd="0" presId="urn:microsoft.com/office/officeart/2018/5/layout/IconCircleLabelList"/>
    <dgm:cxn modelId="{3AC3FD86-0A65-4D50-A9C3-6EAE356D14B8}" type="presOf" srcId="{3C61223F-75EF-49DF-BBDD-B99CFBAB0B10}" destId="{70B2DFF1-EDC4-40C7-8235-348818F571D3}" srcOrd="0" destOrd="0" presId="urn:microsoft.com/office/officeart/2018/5/layout/IconCircleLabelList"/>
    <dgm:cxn modelId="{2D4FA087-7895-45D3-86AF-98BC4729421B}" srcId="{B47F0A69-BD0D-4E67-B260-5AF0AB0F466D}" destId="{5FD71AD9-615C-47F9-B945-074153BD33CF}" srcOrd="7" destOrd="0" parTransId="{AE081374-24C5-493D-9F25-A549AED873CF}" sibTransId="{7585A422-349C-4F8D-8838-AE56397033AD}"/>
    <dgm:cxn modelId="{6E9B468E-90B5-4BB8-84CB-DAA9B2F90A6B}" type="presOf" srcId="{F70901C4-C96F-460F-979C-180ECC86F23F}" destId="{FDF6786F-55B5-4BFD-BBE9-B9B9CC54C71C}" srcOrd="0" destOrd="0" presId="urn:microsoft.com/office/officeart/2018/5/layout/IconCircleLabelList"/>
    <dgm:cxn modelId="{772A11A3-8BEF-40AA-BC93-CD92FF1F8F02}" type="presOf" srcId="{5FD71AD9-615C-47F9-B945-074153BD33CF}" destId="{7CC93F83-DCB7-4471-9172-141D15AFAD4E}" srcOrd="0" destOrd="0" presId="urn:microsoft.com/office/officeart/2018/5/layout/IconCircleLabelList"/>
    <dgm:cxn modelId="{58CBB8A9-0F91-4A35-8155-55A12446FBCE}" srcId="{B47F0A69-BD0D-4E67-B260-5AF0AB0F466D}" destId="{D55A8EDF-5FDC-49B8-B130-58D9658591EB}" srcOrd="6" destOrd="0" parTransId="{688FCB29-4ABB-4C97-A509-CCE63A2E123D}" sibTransId="{3A96AFE5-A3D5-44D9-99F5-1957978A3741}"/>
    <dgm:cxn modelId="{0321EFB4-24E2-4F98-A658-8291F9A164C6}" srcId="{B47F0A69-BD0D-4E67-B260-5AF0AB0F466D}" destId="{F70901C4-C96F-460F-979C-180ECC86F23F}" srcOrd="4" destOrd="0" parTransId="{06C085CA-1E49-40D0-9B99-90F2CC84D75D}" sibTransId="{463CF23E-9C41-49DE-809D-C2E9F8A8D34E}"/>
    <dgm:cxn modelId="{317035B9-52D5-46FD-B419-A4796327EB2F}" type="presOf" srcId="{73D756D5-5ED6-4626-8409-A2BAD8566E74}" destId="{518757F3-777A-4927-AF5F-C971435B82E2}" srcOrd="0" destOrd="0" presId="urn:microsoft.com/office/officeart/2018/5/layout/IconCircleLabelList"/>
    <dgm:cxn modelId="{2A5F3FDF-E413-41E1-A66D-958361AD5867}" srcId="{B47F0A69-BD0D-4E67-B260-5AF0AB0F466D}" destId="{8A48288E-A1C3-45BD-B830-C510FDF4CFDE}" srcOrd="8" destOrd="0" parTransId="{E96DD4C2-E73D-408F-B8E8-0BBA60F6EC8C}" sibTransId="{58EDD9A1-903E-44D0-B136-C0241415B2C7}"/>
    <dgm:cxn modelId="{C59EFFE2-B37E-4A15-BB4D-C8F3643188E5}" type="presOf" srcId="{D55A8EDF-5FDC-49B8-B130-58D9658591EB}" destId="{7E0EA01E-A821-4DC3-88F4-0F616A019ABA}" srcOrd="0" destOrd="0" presId="urn:microsoft.com/office/officeart/2018/5/layout/IconCircleLabelList"/>
    <dgm:cxn modelId="{6A5A1798-BA36-4512-A278-281EC1EF0D04}" type="presParOf" srcId="{FDDB2E6F-39BB-4216-83A9-52CAC94B3F77}" destId="{0C505C74-9586-4704-B945-A835D2C03CCB}" srcOrd="0" destOrd="0" presId="urn:microsoft.com/office/officeart/2018/5/layout/IconCircleLabelList"/>
    <dgm:cxn modelId="{3DF6C992-BC06-4E6D-B1A1-338A6177C5D7}" type="presParOf" srcId="{0C505C74-9586-4704-B945-A835D2C03CCB}" destId="{7EEEA41C-53B5-4409-B5E6-0A9DBCDE9C52}" srcOrd="0" destOrd="0" presId="urn:microsoft.com/office/officeart/2018/5/layout/IconCircleLabelList"/>
    <dgm:cxn modelId="{562BE7B8-FC33-4BE6-B4EA-878DF6CD62AE}" type="presParOf" srcId="{0C505C74-9586-4704-B945-A835D2C03CCB}" destId="{FECD1F79-E5E9-407F-8734-E2AD509C23F8}" srcOrd="1" destOrd="0" presId="urn:microsoft.com/office/officeart/2018/5/layout/IconCircleLabelList"/>
    <dgm:cxn modelId="{FAA51FF8-ECC6-4EC3-AE1E-311F2BB6BA53}" type="presParOf" srcId="{0C505C74-9586-4704-B945-A835D2C03CCB}" destId="{0EE67697-ADA1-4CC1-A00B-1C55B4B02D49}" srcOrd="2" destOrd="0" presId="urn:microsoft.com/office/officeart/2018/5/layout/IconCircleLabelList"/>
    <dgm:cxn modelId="{E4DF9316-BB66-44A7-8211-EEF061440134}" type="presParOf" srcId="{0C505C74-9586-4704-B945-A835D2C03CCB}" destId="{35BFFDC4-49A5-4EF2-A8F3-0AC875C741EB}" srcOrd="3" destOrd="0" presId="urn:microsoft.com/office/officeart/2018/5/layout/IconCircleLabelList"/>
    <dgm:cxn modelId="{7684A871-F482-4767-BECC-CB93EC25A750}" type="presParOf" srcId="{FDDB2E6F-39BB-4216-83A9-52CAC94B3F77}" destId="{4930FE30-1B89-4BDC-A5AA-57F661069256}" srcOrd="1" destOrd="0" presId="urn:microsoft.com/office/officeart/2018/5/layout/IconCircleLabelList"/>
    <dgm:cxn modelId="{4A81DABC-7769-4547-BCAA-9E267BBBE519}" type="presParOf" srcId="{FDDB2E6F-39BB-4216-83A9-52CAC94B3F77}" destId="{C3B52A33-568D-4EA4-9190-D43A8F2850EE}" srcOrd="2" destOrd="0" presId="urn:microsoft.com/office/officeart/2018/5/layout/IconCircleLabelList"/>
    <dgm:cxn modelId="{DA7B61B7-E69C-498E-8E48-02BF227EAC4E}" type="presParOf" srcId="{C3B52A33-568D-4EA4-9190-D43A8F2850EE}" destId="{B9DB693F-0CB3-4A82-888E-E0486D5834C0}" srcOrd="0" destOrd="0" presId="urn:microsoft.com/office/officeart/2018/5/layout/IconCircleLabelList"/>
    <dgm:cxn modelId="{6D2F4B17-C45C-4165-AF37-BB00B592C283}" type="presParOf" srcId="{C3B52A33-568D-4EA4-9190-D43A8F2850EE}" destId="{3E01EC17-8DF7-4E78-9A10-0C397683B3E9}" srcOrd="1" destOrd="0" presId="urn:microsoft.com/office/officeart/2018/5/layout/IconCircleLabelList"/>
    <dgm:cxn modelId="{A05CADBC-2781-44EC-9F03-952917AE39D5}" type="presParOf" srcId="{C3B52A33-568D-4EA4-9190-D43A8F2850EE}" destId="{6F17D8C1-FFE1-4338-9624-31F5F692934A}" srcOrd="2" destOrd="0" presId="urn:microsoft.com/office/officeart/2018/5/layout/IconCircleLabelList"/>
    <dgm:cxn modelId="{8CBCBC5E-4B76-40FE-BA49-E684B4FBE29A}" type="presParOf" srcId="{C3B52A33-568D-4EA4-9190-D43A8F2850EE}" destId="{70B2DFF1-EDC4-40C7-8235-348818F571D3}" srcOrd="3" destOrd="0" presId="urn:microsoft.com/office/officeart/2018/5/layout/IconCircleLabelList"/>
    <dgm:cxn modelId="{219A84C4-C215-42D4-B174-8F42E23C7BEB}" type="presParOf" srcId="{FDDB2E6F-39BB-4216-83A9-52CAC94B3F77}" destId="{ED1402C0-5F0C-41A2-82CF-EE550BEDED65}" srcOrd="3" destOrd="0" presId="urn:microsoft.com/office/officeart/2018/5/layout/IconCircleLabelList"/>
    <dgm:cxn modelId="{011E5618-3B39-4470-B948-135637982861}" type="presParOf" srcId="{FDDB2E6F-39BB-4216-83A9-52CAC94B3F77}" destId="{14CC62E6-D712-4F05-A625-883D5770E1B5}" srcOrd="4" destOrd="0" presId="urn:microsoft.com/office/officeart/2018/5/layout/IconCircleLabelList"/>
    <dgm:cxn modelId="{9603D6D7-412D-425C-A2D3-8ACB555897C6}" type="presParOf" srcId="{14CC62E6-D712-4F05-A625-883D5770E1B5}" destId="{ED2CEF9B-28F4-4215-A1E5-248E7343282A}" srcOrd="0" destOrd="0" presId="urn:microsoft.com/office/officeart/2018/5/layout/IconCircleLabelList"/>
    <dgm:cxn modelId="{411F72B5-4E59-4D24-90EA-47E96BDF66E2}" type="presParOf" srcId="{14CC62E6-D712-4F05-A625-883D5770E1B5}" destId="{24A04808-68D2-400C-A0C0-25B0EC15C5E2}" srcOrd="1" destOrd="0" presId="urn:microsoft.com/office/officeart/2018/5/layout/IconCircleLabelList"/>
    <dgm:cxn modelId="{542CB4D1-1D7D-425C-97D5-E389DF314FCB}" type="presParOf" srcId="{14CC62E6-D712-4F05-A625-883D5770E1B5}" destId="{2993877D-1673-4129-B21B-9BE547E4CD17}" srcOrd="2" destOrd="0" presId="urn:microsoft.com/office/officeart/2018/5/layout/IconCircleLabelList"/>
    <dgm:cxn modelId="{9089F9C9-FAE4-412B-BE0B-6E800C311AF2}" type="presParOf" srcId="{14CC62E6-D712-4F05-A625-883D5770E1B5}" destId="{518757F3-777A-4927-AF5F-C971435B82E2}" srcOrd="3" destOrd="0" presId="urn:microsoft.com/office/officeart/2018/5/layout/IconCircleLabelList"/>
    <dgm:cxn modelId="{643BB8E9-CE25-4A3D-A3E2-483815838ED5}" type="presParOf" srcId="{FDDB2E6F-39BB-4216-83A9-52CAC94B3F77}" destId="{970B9C6D-D879-4242-BFE7-7D5836AE17EF}" srcOrd="5" destOrd="0" presId="urn:microsoft.com/office/officeart/2018/5/layout/IconCircleLabelList"/>
    <dgm:cxn modelId="{F168C6DE-F8BC-4FB6-A802-3A3E9B3A13B0}" type="presParOf" srcId="{FDDB2E6F-39BB-4216-83A9-52CAC94B3F77}" destId="{7E5B963F-5888-4743-A458-13CC4B3FDC05}" srcOrd="6" destOrd="0" presId="urn:microsoft.com/office/officeart/2018/5/layout/IconCircleLabelList"/>
    <dgm:cxn modelId="{657ED2C2-F9AA-4E3A-B3A5-0E64B896F785}" type="presParOf" srcId="{7E5B963F-5888-4743-A458-13CC4B3FDC05}" destId="{C4BAEEEC-E1E2-4F64-94D6-44251A2B68C2}" srcOrd="0" destOrd="0" presId="urn:microsoft.com/office/officeart/2018/5/layout/IconCircleLabelList"/>
    <dgm:cxn modelId="{F4F8ACD7-5256-4FEE-B2FE-D7556C02A0D8}" type="presParOf" srcId="{7E5B963F-5888-4743-A458-13CC4B3FDC05}" destId="{5AE47628-1772-48A5-AAB2-171E14E4A941}" srcOrd="1" destOrd="0" presId="urn:microsoft.com/office/officeart/2018/5/layout/IconCircleLabelList"/>
    <dgm:cxn modelId="{DFA02DC0-6EAE-42DB-82C7-B750FFDCAB34}" type="presParOf" srcId="{7E5B963F-5888-4743-A458-13CC4B3FDC05}" destId="{DB1C5DB1-8F28-424C-8349-DF870493978F}" srcOrd="2" destOrd="0" presId="urn:microsoft.com/office/officeart/2018/5/layout/IconCircleLabelList"/>
    <dgm:cxn modelId="{04D53FA8-CEB9-481E-9954-BEB1487E0F9E}" type="presParOf" srcId="{7E5B963F-5888-4743-A458-13CC4B3FDC05}" destId="{8AD98D0F-97B3-4234-B07C-ED0A860DD14C}" srcOrd="3" destOrd="0" presId="urn:microsoft.com/office/officeart/2018/5/layout/IconCircleLabelList"/>
    <dgm:cxn modelId="{95C33422-415D-4099-871A-FBBC2E04F1EA}" type="presParOf" srcId="{FDDB2E6F-39BB-4216-83A9-52CAC94B3F77}" destId="{24FA4F44-12A0-49C5-93BE-3AFF3E93DC6A}" srcOrd="7" destOrd="0" presId="urn:microsoft.com/office/officeart/2018/5/layout/IconCircleLabelList"/>
    <dgm:cxn modelId="{C9C413BE-E12E-4035-8B91-01406EB2294E}" type="presParOf" srcId="{FDDB2E6F-39BB-4216-83A9-52CAC94B3F77}" destId="{1BC1AF97-BEB8-4A03-9EA4-7D16FCD25A4A}" srcOrd="8" destOrd="0" presId="urn:microsoft.com/office/officeart/2018/5/layout/IconCircleLabelList"/>
    <dgm:cxn modelId="{ED6FE603-4E99-48F9-AE3B-D400CB3E932A}" type="presParOf" srcId="{1BC1AF97-BEB8-4A03-9EA4-7D16FCD25A4A}" destId="{C8608B7B-650B-489A-BE1C-F8CA19677C42}" srcOrd="0" destOrd="0" presId="urn:microsoft.com/office/officeart/2018/5/layout/IconCircleLabelList"/>
    <dgm:cxn modelId="{04DF987D-7BA5-4934-A163-F87E5ABC0EC3}" type="presParOf" srcId="{1BC1AF97-BEB8-4A03-9EA4-7D16FCD25A4A}" destId="{44E6429D-9F0C-48A4-9F0E-47DE050F501D}" srcOrd="1" destOrd="0" presId="urn:microsoft.com/office/officeart/2018/5/layout/IconCircleLabelList"/>
    <dgm:cxn modelId="{CA5EC749-E6C0-4038-ABF2-77B48D4A3081}" type="presParOf" srcId="{1BC1AF97-BEB8-4A03-9EA4-7D16FCD25A4A}" destId="{F3A97241-8AF0-4E26-95B0-57A3FE5EA0F9}" srcOrd="2" destOrd="0" presId="urn:microsoft.com/office/officeart/2018/5/layout/IconCircleLabelList"/>
    <dgm:cxn modelId="{00C6745F-B024-41FD-A681-6BC5C306988A}" type="presParOf" srcId="{1BC1AF97-BEB8-4A03-9EA4-7D16FCD25A4A}" destId="{FDF6786F-55B5-4BFD-BBE9-B9B9CC54C71C}" srcOrd="3" destOrd="0" presId="urn:microsoft.com/office/officeart/2018/5/layout/IconCircleLabelList"/>
    <dgm:cxn modelId="{C635F0BB-6E06-4231-9DA6-ABC0040A46B5}" type="presParOf" srcId="{FDDB2E6F-39BB-4216-83A9-52CAC94B3F77}" destId="{8BC8E898-BD73-4B47-B107-20D46020AED2}" srcOrd="9" destOrd="0" presId="urn:microsoft.com/office/officeart/2018/5/layout/IconCircleLabelList"/>
    <dgm:cxn modelId="{3CB0D2A7-74C7-452A-891D-0AB5996093D6}" type="presParOf" srcId="{FDDB2E6F-39BB-4216-83A9-52CAC94B3F77}" destId="{8787BAE0-52AF-40CA-A185-6D3DA971BD74}" srcOrd="10" destOrd="0" presId="urn:microsoft.com/office/officeart/2018/5/layout/IconCircleLabelList"/>
    <dgm:cxn modelId="{22974CCE-062E-4A61-A235-1D3A5162B569}" type="presParOf" srcId="{8787BAE0-52AF-40CA-A185-6D3DA971BD74}" destId="{5946F467-0EFD-4A7F-AB5B-02BBD5D0BB30}" srcOrd="0" destOrd="0" presId="urn:microsoft.com/office/officeart/2018/5/layout/IconCircleLabelList"/>
    <dgm:cxn modelId="{E8A1D43F-4019-4CF2-BD50-7D0B7B6C38B3}" type="presParOf" srcId="{8787BAE0-52AF-40CA-A185-6D3DA971BD74}" destId="{E02585D9-F5A7-4FB5-8C56-A38FB716B5AE}" srcOrd="1" destOrd="0" presId="urn:microsoft.com/office/officeart/2018/5/layout/IconCircleLabelList"/>
    <dgm:cxn modelId="{CCA5EC32-0C4E-4F4B-A341-B56D5ED36D3E}" type="presParOf" srcId="{8787BAE0-52AF-40CA-A185-6D3DA971BD74}" destId="{9078EC61-3C17-488C-969B-211DBA7636B0}" srcOrd="2" destOrd="0" presId="urn:microsoft.com/office/officeart/2018/5/layout/IconCircleLabelList"/>
    <dgm:cxn modelId="{483CF377-8C4B-4CAC-9128-623ECECF7356}" type="presParOf" srcId="{8787BAE0-52AF-40CA-A185-6D3DA971BD74}" destId="{D4747741-1992-4AE0-B418-C9BE1D88DB8C}" srcOrd="3" destOrd="0" presId="urn:microsoft.com/office/officeart/2018/5/layout/IconCircleLabelList"/>
    <dgm:cxn modelId="{308614EB-964A-4B62-AC28-4295B961D7B3}" type="presParOf" srcId="{FDDB2E6F-39BB-4216-83A9-52CAC94B3F77}" destId="{7B1BE891-0797-4A12-BCEE-8D87532B81BA}" srcOrd="11" destOrd="0" presId="urn:microsoft.com/office/officeart/2018/5/layout/IconCircleLabelList"/>
    <dgm:cxn modelId="{4C1D374F-7101-4B74-9BA7-BEFD06A15831}" type="presParOf" srcId="{FDDB2E6F-39BB-4216-83A9-52CAC94B3F77}" destId="{5EFF8552-1585-4BC8-ADA0-22183BB474D8}" srcOrd="12" destOrd="0" presId="urn:microsoft.com/office/officeart/2018/5/layout/IconCircleLabelList"/>
    <dgm:cxn modelId="{845283C5-78F0-4728-B864-83E5C500353A}" type="presParOf" srcId="{5EFF8552-1585-4BC8-ADA0-22183BB474D8}" destId="{582FB5BF-37B1-45EB-8015-6B9DDA063F32}" srcOrd="0" destOrd="0" presId="urn:microsoft.com/office/officeart/2018/5/layout/IconCircleLabelList"/>
    <dgm:cxn modelId="{165B34B1-A9CC-4A94-B0E4-BE179439211D}" type="presParOf" srcId="{5EFF8552-1585-4BC8-ADA0-22183BB474D8}" destId="{7AC47ED4-8110-4642-982B-0588C959EFAA}" srcOrd="1" destOrd="0" presId="urn:microsoft.com/office/officeart/2018/5/layout/IconCircleLabelList"/>
    <dgm:cxn modelId="{3BE84427-136B-4233-BAB7-E7B95F96D883}" type="presParOf" srcId="{5EFF8552-1585-4BC8-ADA0-22183BB474D8}" destId="{5E55B27A-9F88-4F28-80E5-9D1B0610E20D}" srcOrd="2" destOrd="0" presId="urn:microsoft.com/office/officeart/2018/5/layout/IconCircleLabelList"/>
    <dgm:cxn modelId="{8A0C7E20-1FB1-4933-8970-A4EC0193761B}" type="presParOf" srcId="{5EFF8552-1585-4BC8-ADA0-22183BB474D8}" destId="{7E0EA01E-A821-4DC3-88F4-0F616A019ABA}" srcOrd="3" destOrd="0" presId="urn:microsoft.com/office/officeart/2018/5/layout/IconCircleLabelList"/>
    <dgm:cxn modelId="{9F016F58-0C82-44E2-B42D-2C723886ACD8}" type="presParOf" srcId="{FDDB2E6F-39BB-4216-83A9-52CAC94B3F77}" destId="{5886415B-0120-4FE4-A47B-1B94EBA4A8B1}" srcOrd="13" destOrd="0" presId="urn:microsoft.com/office/officeart/2018/5/layout/IconCircleLabelList"/>
    <dgm:cxn modelId="{B76CF421-9D19-49D8-815D-0F316503F87A}" type="presParOf" srcId="{FDDB2E6F-39BB-4216-83A9-52CAC94B3F77}" destId="{59B0AA3D-CDD6-4C28-8263-9E5E245E78CD}" srcOrd="14" destOrd="0" presId="urn:microsoft.com/office/officeart/2018/5/layout/IconCircleLabelList"/>
    <dgm:cxn modelId="{E804A0A8-D467-41A3-8B5E-B12CB77B158E}" type="presParOf" srcId="{59B0AA3D-CDD6-4C28-8263-9E5E245E78CD}" destId="{3FA360E5-4382-4FD4-A6E6-CCE6CEB2EA20}" srcOrd="0" destOrd="0" presId="urn:microsoft.com/office/officeart/2018/5/layout/IconCircleLabelList"/>
    <dgm:cxn modelId="{89E816AA-78FE-4E59-94BA-ED9472BA06A8}" type="presParOf" srcId="{59B0AA3D-CDD6-4C28-8263-9E5E245E78CD}" destId="{6E0AB481-6F8B-460F-A4FF-10A91F5E853D}" srcOrd="1" destOrd="0" presId="urn:microsoft.com/office/officeart/2018/5/layout/IconCircleLabelList"/>
    <dgm:cxn modelId="{6D34B667-1BCB-4F66-9699-B287F813F584}" type="presParOf" srcId="{59B0AA3D-CDD6-4C28-8263-9E5E245E78CD}" destId="{FDE9ED60-9819-49A3-82D7-F0A293241AD0}" srcOrd="2" destOrd="0" presId="urn:microsoft.com/office/officeart/2018/5/layout/IconCircleLabelList"/>
    <dgm:cxn modelId="{89BB9D1E-BD2D-41F3-98EC-B632D98533CB}" type="presParOf" srcId="{59B0AA3D-CDD6-4C28-8263-9E5E245E78CD}" destId="{7CC93F83-DCB7-4471-9172-141D15AFAD4E}" srcOrd="3" destOrd="0" presId="urn:microsoft.com/office/officeart/2018/5/layout/IconCircleLabelList"/>
    <dgm:cxn modelId="{465D8A1A-AB58-4468-9457-E517E577B48A}" type="presParOf" srcId="{FDDB2E6F-39BB-4216-83A9-52CAC94B3F77}" destId="{D8F1C561-6836-48A6-BCF5-DE586C0A35BE}" srcOrd="15" destOrd="0" presId="urn:microsoft.com/office/officeart/2018/5/layout/IconCircleLabelList"/>
    <dgm:cxn modelId="{2F8EC41F-BB66-4E76-8B72-0A0E1AC8004A}" type="presParOf" srcId="{FDDB2E6F-39BB-4216-83A9-52CAC94B3F77}" destId="{BB07145B-9026-435E-9668-4E50827A6FF1}" srcOrd="16" destOrd="0" presId="urn:microsoft.com/office/officeart/2018/5/layout/IconCircleLabelList"/>
    <dgm:cxn modelId="{900F714D-7759-4793-ABEC-A9509198264C}" type="presParOf" srcId="{BB07145B-9026-435E-9668-4E50827A6FF1}" destId="{9A22E853-754A-4754-A300-4EE3A3A301F6}" srcOrd="0" destOrd="0" presId="urn:microsoft.com/office/officeart/2018/5/layout/IconCircleLabelList"/>
    <dgm:cxn modelId="{54987993-2877-47CA-B8D8-F7F270FA076A}" type="presParOf" srcId="{BB07145B-9026-435E-9668-4E50827A6FF1}" destId="{84784ACB-78CC-4598-BFBC-E4D4345DEBFD}" srcOrd="1" destOrd="0" presId="urn:microsoft.com/office/officeart/2018/5/layout/IconCircleLabelList"/>
    <dgm:cxn modelId="{28E8A459-F361-496F-AE3F-0E2E28A23A39}" type="presParOf" srcId="{BB07145B-9026-435E-9668-4E50827A6FF1}" destId="{DFEDBB02-7A0F-4331-B373-0336CA71144C}" srcOrd="2" destOrd="0" presId="urn:microsoft.com/office/officeart/2018/5/layout/IconCircleLabelList"/>
    <dgm:cxn modelId="{169CBC82-0238-4018-B7FC-D3638C21A219}" type="presParOf" srcId="{BB07145B-9026-435E-9668-4E50827A6FF1}" destId="{FE584940-7222-44D6-B33D-468BE8795C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47F0A69-BD0D-4E67-B260-5AF0AB0F46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61223F-75EF-49DF-BBDD-B99CFBAB0B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Entrepreneurship</a:t>
          </a:r>
        </a:p>
      </dgm:t>
    </dgm:pt>
    <dgm:pt modelId="{DE78DF22-67A8-4FCC-8CFE-BE5B56D7BEA2}" type="parTrans" cxnId="{8DD45464-DA63-4AA2-9E18-8D0FD2F4D13A}">
      <dgm:prSet/>
      <dgm:spPr/>
      <dgm:t>
        <a:bodyPr/>
        <a:lstStyle/>
        <a:p>
          <a:endParaRPr lang="en-US"/>
        </a:p>
      </dgm:t>
    </dgm:pt>
    <dgm:pt modelId="{39C9E78C-9169-473A-BBB5-D5CD38E47A1A}" type="sibTrans" cxnId="{8DD45464-DA63-4AA2-9E18-8D0FD2F4D13A}">
      <dgm:prSet/>
      <dgm:spPr/>
      <dgm:t>
        <a:bodyPr/>
        <a:lstStyle/>
        <a:p>
          <a:endParaRPr lang="en-US"/>
        </a:p>
      </dgm:t>
    </dgm:pt>
    <dgm:pt modelId="{633B31C1-598C-4A30-8B05-5E5751FF5A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International Business</a:t>
          </a:r>
        </a:p>
      </dgm:t>
    </dgm:pt>
    <dgm:pt modelId="{F9B3DF84-FD4F-44D4-99EF-164F4D0FD285}" type="parTrans" cxnId="{D0C2F661-510A-4F7F-81CB-1787E32A8B41}">
      <dgm:prSet/>
      <dgm:spPr/>
      <dgm:t>
        <a:bodyPr/>
        <a:lstStyle/>
        <a:p>
          <a:endParaRPr lang="en-US"/>
        </a:p>
      </dgm:t>
    </dgm:pt>
    <dgm:pt modelId="{BCA154E5-E68E-406E-88AC-94E4CEE3736B}" type="sibTrans" cxnId="{D0C2F661-510A-4F7F-81CB-1787E32A8B41}">
      <dgm:prSet/>
      <dgm:spPr/>
      <dgm:t>
        <a:bodyPr/>
        <a:lstStyle/>
        <a:p>
          <a:endParaRPr lang="en-US"/>
        </a:p>
      </dgm:t>
    </dgm:pt>
    <dgm:pt modelId="{73D756D5-5ED6-4626-8409-A2BAD8566E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Hospitality&amp; Event Management</a:t>
          </a:r>
        </a:p>
      </dgm:t>
    </dgm:pt>
    <dgm:pt modelId="{9C752D58-16EB-4791-B7FD-ABE3D8FA7CF2}" type="parTrans" cxnId="{81FE301E-4438-435C-A135-B32F61D6B090}">
      <dgm:prSet/>
      <dgm:spPr/>
      <dgm:t>
        <a:bodyPr/>
        <a:lstStyle/>
        <a:p>
          <a:endParaRPr lang="en-US"/>
        </a:p>
      </dgm:t>
    </dgm:pt>
    <dgm:pt modelId="{166BF5F4-0C1B-4093-BBF2-08025AB89405}" type="sibTrans" cxnId="{81FE301E-4438-435C-A135-B32F61D6B090}">
      <dgm:prSet/>
      <dgm:spPr/>
      <dgm:t>
        <a:bodyPr/>
        <a:lstStyle/>
        <a:p>
          <a:endParaRPr lang="en-US"/>
        </a:p>
      </dgm:t>
    </dgm:pt>
    <dgm:pt modelId="{F70901C4-C96F-460F-979C-180ECC86F2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Management Decision Making</a:t>
          </a:r>
        </a:p>
      </dgm:t>
    </dgm:pt>
    <dgm:pt modelId="{06C085CA-1E49-40D0-9B99-90F2CC84D75D}" type="parTrans" cxnId="{0321EFB4-24E2-4F98-A658-8291F9A164C6}">
      <dgm:prSet/>
      <dgm:spPr/>
      <dgm:t>
        <a:bodyPr/>
        <a:lstStyle/>
        <a:p>
          <a:endParaRPr lang="en-US"/>
        </a:p>
      </dgm:t>
    </dgm:pt>
    <dgm:pt modelId="{463CF23E-9C41-49DE-809D-C2E9F8A8D34E}" type="sibTrans" cxnId="{0321EFB4-24E2-4F98-A658-8291F9A164C6}">
      <dgm:prSet/>
      <dgm:spPr/>
      <dgm:t>
        <a:bodyPr/>
        <a:lstStyle/>
        <a:p>
          <a:endParaRPr lang="en-US"/>
        </a:p>
      </dgm:t>
    </dgm:pt>
    <dgm:pt modelId="{3BAFCB9B-0857-4153-B0B1-E80564F049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Management Information Systems</a:t>
          </a:r>
        </a:p>
      </dgm:t>
    </dgm:pt>
    <dgm:pt modelId="{FF32906E-D54F-446B-92A4-9EA66A5846D7}" type="parTrans" cxnId="{D48D2824-A220-440E-AE59-ECA2B878C555}">
      <dgm:prSet/>
      <dgm:spPr/>
      <dgm:t>
        <a:bodyPr/>
        <a:lstStyle/>
        <a:p>
          <a:endParaRPr lang="en-US"/>
        </a:p>
      </dgm:t>
    </dgm:pt>
    <dgm:pt modelId="{E7BDC939-84E3-4257-A333-75D94C7A5295}" type="sibTrans" cxnId="{D48D2824-A220-440E-AE59-ECA2B878C555}">
      <dgm:prSet/>
      <dgm:spPr/>
      <dgm:t>
        <a:bodyPr/>
        <a:lstStyle/>
        <a:p>
          <a:endParaRPr lang="en-US"/>
        </a:p>
      </dgm:t>
    </dgm:pt>
    <dgm:pt modelId="{5FD71AD9-615C-47F9-B945-074153BD33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Parliamentary Procedure</a:t>
          </a:r>
        </a:p>
      </dgm:t>
    </dgm:pt>
    <dgm:pt modelId="{AE081374-24C5-493D-9F25-A549AED873CF}" type="parTrans" cxnId="{2D4FA087-7895-45D3-86AF-98BC4729421B}">
      <dgm:prSet/>
      <dgm:spPr/>
      <dgm:t>
        <a:bodyPr/>
        <a:lstStyle/>
        <a:p>
          <a:endParaRPr lang="en-US"/>
        </a:p>
      </dgm:t>
    </dgm:pt>
    <dgm:pt modelId="{7585A422-349C-4F8D-8838-AE56397033AD}" type="sibTrans" cxnId="{2D4FA087-7895-45D3-86AF-98BC4729421B}">
      <dgm:prSet/>
      <dgm:spPr/>
      <dgm:t>
        <a:bodyPr/>
        <a:lstStyle/>
        <a:p>
          <a:endParaRPr lang="en-US"/>
        </a:p>
      </dgm:t>
    </dgm:pt>
    <dgm:pt modelId="{8A48288E-A1C3-45BD-B830-C510FDF4CF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Sports &amp; Entertainment Management</a:t>
          </a:r>
        </a:p>
      </dgm:t>
    </dgm:pt>
    <dgm:pt modelId="{E96DD4C2-E73D-408F-B8E8-0BBA60F6EC8C}" type="parTrans" cxnId="{2A5F3FDF-E413-41E1-A66D-958361AD5867}">
      <dgm:prSet/>
      <dgm:spPr/>
      <dgm:t>
        <a:bodyPr/>
        <a:lstStyle/>
        <a:p>
          <a:endParaRPr lang="en-US"/>
        </a:p>
      </dgm:t>
    </dgm:pt>
    <dgm:pt modelId="{58EDD9A1-903E-44D0-B136-C0241415B2C7}" type="sibTrans" cxnId="{2A5F3FDF-E413-41E1-A66D-958361AD5867}">
      <dgm:prSet/>
      <dgm:spPr/>
      <dgm:t>
        <a:bodyPr/>
        <a:lstStyle/>
        <a:p>
          <a:endParaRPr lang="en-US"/>
        </a:p>
      </dgm:t>
    </dgm:pt>
    <dgm:pt modelId="{5D0F2129-833F-497C-BD30-75ECBD67BEA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Banking &amp; Financial Systems</a:t>
          </a:r>
        </a:p>
      </dgm:t>
    </dgm:pt>
    <dgm:pt modelId="{F97D459B-1864-4658-A682-E9578F8CC362}" type="parTrans" cxnId="{8FEF53F6-2925-41A2-A4C5-5B83DD740406}">
      <dgm:prSet/>
      <dgm:spPr/>
      <dgm:t>
        <a:bodyPr/>
        <a:lstStyle/>
        <a:p>
          <a:endParaRPr lang="en-US"/>
        </a:p>
      </dgm:t>
    </dgm:pt>
    <dgm:pt modelId="{C95E15DA-3F5D-498C-8EE5-17D017618D26}" type="sibTrans" cxnId="{8FEF53F6-2925-41A2-A4C5-5B83DD740406}">
      <dgm:prSet/>
      <dgm:spPr/>
      <dgm:t>
        <a:bodyPr/>
        <a:lstStyle/>
        <a:p>
          <a:endParaRPr lang="en-US"/>
        </a:p>
      </dgm:t>
    </dgm:pt>
    <dgm:pt modelId="{14B66E9C-60E6-4C1D-A826-3B375187CD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Network Design</a:t>
          </a:r>
        </a:p>
      </dgm:t>
    </dgm:pt>
    <dgm:pt modelId="{91BBEA3E-853D-4780-B401-8BE5A802267A}" type="parTrans" cxnId="{C16353D2-E73A-4877-ADF1-4C30ECD8C221}">
      <dgm:prSet/>
      <dgm:spPr/>
      <dgm:t>
        <a:bodyPr/>
        <a:lstStyle/>
        <a:p>
          <a:endParaRPr lang="en-US"/>
        </a:p>
      </dgm:t>
    </dgm:pt>
    <dgm:pt modelId="{9FFE2839-1EED-4EEB-B945-7DF554CC954F}" type="sibTrans" cxnId="{C16353D2-E73A-4877-ADF1-4C30ECD8C221}">
      <dgm:prSet/>
      <dgm:spPr/>
      <dgm:t>
        <a:bodyPr/>
        <a:lstStyle/>
        <a:p>
          <a:endParaRPr lang="en-US"/>
        </a:p>
      </dgm:t>
    </dgm:pt>
    <dgm:pt modelId="{8CE4E65A-8092-4617-AE58-435E8C019CF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Marketing</a:t>
          </a:r>
        </a:p>
      </dgm:t>
    </dgm:pt>
    <dgm:pt modelId="{4035FC00-2B65-4C6C-BE3D-19B49B31C911}" type="parTrans" cxnId="{DF84917F-A36E-4E77-BFFD-7103C81B5E22}">
      <dgm:prSet/>
      <dgm:spPr/>
      <dgm:t>
        <a:bodyPr/>
        <a:lstStyle/>
        <a:p>
          <a:endParaRPr lang="en-US"/>
        </a:p>
      </dgm:t>
    </dgm:pt>
    <dgm:pt modelId="{2282D3F7-8D4B-4266-9AD3-1C6FF90110FF}" type="sibTrans" cxnId="{DF84917F-A36E-4E77-BFFD-7103C81B5E22}">
      <dgm:prSet/>
      <dgm:spPr/>
      <dgm:t>
        <a:bodyPr/>
        <a:lstStyle/>
        <a:p>
          <a:endParaRPr lang="en-US"/>
        </a:p>
      </dgm:t>
    </dgm:pt>
    <dgm:pt modelId="{FDDB2E6F-39BB-4216-83A9-52CAC94B3F77}" type="pres">
      <dgm:prSet presAssocID="{B47F0A69-BD0D-4E67-B260-5AF0AB0F466D}" presName="root" presStyleCnt="0">
        <dgm:presLayoutVars>
          <dgm:dir/>
          <dgm:resizeHandles val="exact"/>
        </dgm:presLayoutVars>
      </dgm:prSet>
      <dgm:spPr/>
    </dgm:pt>
    <dgm:pt modelId="{D5F101D9-74C0-4C6B-92A8-0C722AF69516}" type="pres">
      <dgm:prSet presAssocID="{5D0F2129-833F-497C-BD30-75ECBD67BEA3}" presName="compNode" presStyleCnt="0"/>
      <dgm:spPr/>
    </dgm:pt>
    <dgm:pt modelId="{6E824FB3-8118-4BA7-B8BF-35C26B4AF06D}" type="pres">
      <dgm:prSet presAssocID="{5D0F2129-833F-497C-BD30-75ECBD67BEA3}" presName="iconBgRect" presStyleLbl="bgShp" presStyleIdx="0" presStyleCnt="10"/>
      <dgm:spPr/>
    </dgm:pt>
    <dgm:pt modelId="{18A7AFA6-A7CB-48EE-98AA-899AE0658689}" type="pres">
      <dgm:prSet presAssocID="{5D0F2129-833F-497C-BD30-75ECBD67BEA3}" presName="iconRect" presStyleLbl="node1" presStyleIdx="0" presStyleCnt="1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Banking"/>
        </a:ext>
      </dgm:extLst>
    </dgm:pt>
    <dgm:pt modelId="{6FF6B383-B4C0-46AC-994B-FE9A35587152}" type="pres">
      <dgm:prSet presAssocID="{5D0F2129-833F-497C-BD30-75ECBD67BEA3}" presName="spaceRect" presStyleCnt="0"/>
      <dgm:spPr/>
    </dgm:pt>
    <dgm:pt modelId="{9763EA88-B4F4-474C-8648-03E9DC1538C0}" type="pres">
      <dgm:prSet presAssocID="{5D0F2129-833F-497C-BD30-75ECBD67BEA3}" presName="textRect" presStyleLbl="revTx" presStyleIdx="0" presStyleCnt="10">
        <dgm:presLayoutVars>
          <dgm:chMax val="1"/>
          <dgm:chPref val="1"/>
        </dgm:presLayoutVars>
      </dgm:prSet>
      <dgm:spPr/>
    </dgm:pt>
    <dgm:pt modelId="{408A077E-7D3C-4E5E-93A7-45D093849651}" type="pres">
      <dgm:prSet presAssocID="{C95E15DA-3F5D-498C-8EE5-17D017618D26}" presName="sibTrans" presStyleCnt="0"/>
      <dgm:spPr/>
    </dgm:pt>
    <dgm:pt modelId="{C3B52A33-568D-4EA4-9190-D43A8F2850EE}" type="pres">
      <dgm:prSet presAssocID="{3C61223F-75EF-49DF-BBDD-B99CFBAB0B10}" presName="compNode" presStyleCnt="0"/>
      <dgm:spPr/>
    </dgm:pt>
    <dgm:pt modelId="{B9DB693F-0CB3-4A82-888E-E0486D5834C0}" type="pres">
      <dgm:prSet presAssocID="{3C61223F-75EF-49DF-BBDD-B99CFBAB0B10}" presName="iconBgRect" presStyleLbl="bgShp" presStyleIdx="1" presStyleCnt="10"/>
      <dgm:spPr/>
    </dgm:pt>
    <dgm:pt modelId="{3E01EC17-8DF7-4E78-9A10-0C397683B3E9}" type="pres">
      <dgm:prSet presAssocID="{3C61223F-75EF-49DF-BBDD-B99CFBAB0B10}" presName="iconRect" presStyleLbl="node1" presStyleIdx="1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F17D8C1-FFE1-4338-9624-31F5F692934A}" type="pres">
      <dgm:prSet presAssocID="{3C61223F-75EF-49DF-BBDD-B99CFBAB0B10}" presName="spaceRect" presStyleCnt="0"/>
      <dgm:spPr/>
    </dgm:pt>
    <dgm:pt modelId="{70B2DFF1-EDC4-40C7-8235-348818F571D3}" type="pres">
      <dgm:prSet presAssocID="{3C61223F-75EF-49DF-BBDD-B99CFBAB0B10}" presName="textRect" presStyleLbl="revTx" presStyleIdx="1" presStyleCnt="10">
        <dgm:presLayoutVars>
          <dgm:chMax val="1"/>
          <dgm:chPref val="1"/>
        </dgm:presLayoutVars>
      </dgm:prSet>
      <dgm:spPr/>
    </dgm:pt>
    <dgm:pt modelId="{ED1402C0-5F0C-41A2-82CF-EE550BEDED65}" type="pres">
      <dgm:prSet presAssocID="{39C9E78C-9169-473A-BBB5-D5CD38E47A1A}" presName="sibTrans" presStyleCnt="0"/>
      <dgm:spPr/>
    </dgm:pt>
    <dgm:pt modelId="{14CC62E6-D712-4F05-A625-883D5770E1B5}" type="pres">
      <dgm:prSet presAssocID="{73D756D5-5ED6-4626-8409-A2BAD8566E74}" presName="compNode" presStyleCnt="0"/>
      <dgm:spPr/>
    </dgm:pt>
    <dgm:pt modelId="{ED2CEF9B-28F4-4215-A1E5-248E7343282A}" type="pres">
      <dgm:prSet presAssocID="{73D756D5-5ED6-4626-8409-A2BAD8566E74}" presName="iconBgRect" presStyleLbl="bgShp" presStyleIdx="2" presStyleCnt="10"/>
      <dgm:spPr/>
    </dgm:pt>
    <dgm:pt modelId="{24A04808-68D2-400C-A0C0-25B0EC15C5E2}" type="pres">
      <dgm:prSet presAssocID="{73D756D5-5ED6-4626-8409-A2BAD8566E74}" presName="iconRect" presStyleLbl="node1" presStyleIdx="2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2993877D-1673-4129-B21B-9BE547E4CD17}" type="pres">
      <dgm:prSet presAssocID="{73D756D5-5ED6-4626-8409-A2BAD8566E74}" presName="spaceRect" presStyleCnt="0"/>
      <dgm:spPr/>
    </dgm:pt>
    <dgm:pt modelId="{518757F3-777A-4927-AF5F-C971435B82E2}" type="pres">
      <dgm:prSet presAssocID="{73D756D5-5ED6-4626-8409-A2BAD8566E74}" presName="textRect" presStyleLbl="revTx" presStyleIdx="2" presStyleCnt="10">
        <dgm:presLayoutVars>
          <dgm:chMax val="1"/>
          <dgm:chPref val="1"/>
        </dgm:presLayoutVars>
      </dgm:prSet>
      <dgm:spPr/>
    </dgm:pt>
    <dgm:pt modelId="{970B9C6D-D879-4242-BFE7-7D5836AE17EF}" type="pres">
      <dgm:prSet presAssocID="{166BF5F4-0C1B-4093-BBF2-08025AB89405}" presName="sibTrans" presStyleCnt="0"/>
      <dgm:spPr/>
    </dgm:pt>
    <dgm:pt modelId="{7E5B963F-5888-4743-A458-13CC4B3FDC05}" type="pres">
      <dgm:prSet presAssocID="{633B31C1-598C-4A30-8B05-5E5751FF5A37}" presName="compNode" presStyleCnt="0"/>
      <dgm:spPr/>
    </dgm:pt>
    <dgm:pt modelId="{C4BAEEEC-E1E2-4F64-94D6-44251A2B68C2}" type="pres">
      <dgm:prSet presAssocID="{633B31C1-598C-4A30-8B05-5E5751FF5A37}" presName="iconBgRect" presStyleLbl="bgShp" presStyleIdx="3" presStyleCnt="10"/>
      <dgm:spPr/>
    </dgm:pt>
    <dgm:pt modelId="{5AE47628-1772-48A5-AAB2-171E14E4A941}" type="pres">
      <dgm:prSet presAssocID="{633B31C1-598C-4A30-8B05-5E5751FF5A37}" presName="iconRect" presStyleLbl="node1" presStyleIdx="3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B1C5DB1-8F28-424C-8349-DF870493978F}" type="pres">
      <dgm:prSet presAssocID="{633B31C1-598C-4A30-8B05-5E5751FF5A37}" presName="spaceRect" presStyleCnt="0"/>
      <dgm:spPr/>
    </dgm:pt>
    <dgm:pt modelId="{8AD98D0F-97B3-4234-B07C-ED0A860DD14C}" type="pres">
      <dgm:prSet presAssocID="{633B31C1-598C-4A30-8B05-5E5751FF5A37}" presName="textRect" presStyleLbl="revTx" presStyleIdx="3" presStyleCnt="10">
        <dgm:presLayoutVars>
          <dgm:chMax val="1"/>
          <dgm:chPref val="1"/>
        </dgm:presLayoutVars>
      </dgm:prSet>
      <dgm:spPr/>
    </dgm:pt>
    <dgm:pt modelId="{24FA4F44-12A0-49C5-93BE-3AFF3E93DC6A}" type="pres">
      <dgm:prSet presAssocID="{BCA154E5-E68E-406E-88AC-94E4CEE3736B}" presName="sibTrans" presStyleCnt="0"/>
      <dgm:spPr/>
    </dgm:pt>
    <dgm:pt modelId="{1BC1AF97-BEB8-4A03-9EA4-7D16FCD25A4A}" type="pres">
      <dgm:prSet presAssocID="{F70901C4-C96F-460F-979C-180ECC86F23F}" presName="compNode" presStyleCnt="0"/>
      <dgm:spPr/>
    </dgm:pt>
    <dgm:pt modelId="{C8608B7B-650B-489A-BE1C-F8CA19677C42}" type="pres">
      <dgm:prSet presAssocID="{F70901C4-C96F-460F-979C-180ECC86F23F}" presName="iconBgRect" presStyleLbl="bgShp" presStyleIdx="4" presStyleCnt="10"/>
      <dgm:spPr/>
    </dgm:pt>
    <dgm:pt modelId="{44E6429D-9F0C-48A4-9F0E-47DE050F501D}" type="pres">
      <dgm:prSet presAssocID="{F70901C4-C96F-460F-979C-180ECC86F23F}" presName="iconRect" presStyleLbl="node1" presStyleIdx="4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3A97241-8AF0-4E26-95B0-57A3FE5EA0F9}" type="pres">
      <dgm:prSet presAssocID="{F70901C4-C96F-460F-979C-180ECC86F23F}" presName="spaceRect" presStyleCnt="0"/>
      <dgm:spPr/>
    </dgm:pt>
    <dgm:pt modelId="{FDF6786F-55B5-4BFD-BBE9-B9B9CC54C71C}" type="pres">
      <dgm:prSet presAssocID="{F70901C4-C96F-460F-979C-180ECC86F23F}" presName="textRect" presStyleLbl="revTx" presStyleIdx="4" presStyleCnt="10">
        <dgm:presLayoutVars>
          <dgm:chMax val="1"/>
          <dgm:chPref val="1"/>
        </dgm:presLayoutVars>
      </dgm:prSet>
      <dgm:spPr/>
    </dgm:pt>
    <dgm:pt modelId="{8BC8E898-BD73-4B47-B107-20D46020AED2}" type="pres">
      <dgm:prSet presAssocID="{463CF23E-9C41-49DE-809D-C2E9F8A8D34E}" presName="sibTrans" presStyleCnt="0"/>
      <dgm:spPr/>
    </dgm:pt>
    <dgm:pt modelId="{8787BAE0-52AF-40CA-A185-6D3DA971BD74}" type="pres">
      <dgm:prSet presAssocID="{3BAFCB9B-0857-4153-B0B1-E80564F049C3}" presName="compNode" presStyleCnt="0"/>
      <dgm:spPr/>
    </dgm:pt>
    <dgm:pt modelId="{5946F467-0EFD-4A7F-AB5B-02BBD5D0BB30}" type="pres">
      <dgm:prSet presAssocID="{3BAFCB9B-0857-4153-B0B1-E80564F049C3}" presName="iconBgRect" presStyleLbl="bgShp" presStyleIdx="5" presStyleCnt="10"/>
      <dgm:spPr/>
    </dgm:pt>
    <dgm:pt modelId="{E02585D9-F5A7-4FB5-8C56-A38FB716B5AE}" type="pres">
      <dgm:prSet presAssocID="{3BAFCB9B-0857-4153-B0B1-E80564F049C3}" presName="iconRect" presStyleLbl="node1" presStyleIdx="5" presStyleCnt="10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9078EC61-3C17-488C-969B-211DBA7636B0}" type="pres">
      <dgm:prSet presAssocID="{3BAFCB9B-0857-4153-B0B1-E80564F049C3}" presName="spaceRect" presStyleCnt="0"/>
      <dgm:spPr/>
    </dgm:pt>
    <dgm:pt modelId="{D4747741-1992-4AE0-B418-C9BE1D88DB8C}" type="pres">
      <dgm:prSet presAssocID="{3BAFCB9B-0857-4153-B0B1-E80564F049C3}" presName="textRect" presStyleLbl="revTx" presStyleIdx="5" presStyleCnt="10">
        <dgm:presLayoutVars>
          <dgm:chMax val="1"/>
          <dgm:chPref val="1"/>
        </dgm:presLayoutVars>
      </dgm:prSet>
      <dgm:spPr/>
    </dgm:pt>
    <dgm:pt modelId="{7B1BE891-0797-4A12-BCEE-8D87532B81BA}" type="pres">
      <dgm:prSet presAssocID="{E7BDC939-84E3-4257-A333-75D94C7A5295}" presName="sibTrans" presStyleCnt="0"/>
      <dgm:spPr/>
    </dgm:pt>
    <dgm:pt modelId="{DFEA3640-BB3D-483F-ACFE-A662680DC359}" type="pres">
      <dgm:prSet presAssocID="{8CE4E65A-8092-4617-AE58-435E8C019CF3}" presName="compNode" presStyleCnt="0"/>
      <dgm:spPr/>
    </dgm:pt>
    <dgm:pt modelId="{69363A6C-E7D5-43FD-95B2-5ABE98FB09E0}" type="pres">
      <dgm:prSet presAssocID="{8CE4E65A-8092-4617-AE58-435E8C019CF3}" presName="iconBgRect" presStyleLbl="bgShp" presStyleIdx="6" presStyleCnt="10"/>
      <dgm:spPr/>
    </dgm:pt>
    <dgm:pt modelId="{3A8ACE6F-5F11-40F3-8B75-48619884CC52}" type="pres">
      <dgm:prSet presAssocID="{8CE4E65A-8092-4617-AE58-435E8C019CF3}" presName="iconRect" presStyleLbl="node1" presStyleIdx="6" presStyleCnt="10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99E34E4F-E839-40A7-BF66-E5BB34321FCC}" type="pres">
      <dgm:prSet presAssocID="{8CE4E65A-8092-4617-AE58-435E8C019CF3}" presName="spaceRect" presStyleCnt="0"/>
      <dgm:spPr/>
    </dgm:pt>
    <dgm:pt modelId="{9BA8E7D2-203B-4026-869A-AD63DDE0807E}" type="pres">
      <dgm:prSet presAssocID="{8CE4E65A-8092-4617-AE58-435E8C019CF3}" presName="textRect" presStyleLbl="revTx" presStyleIdx="6" presStyleCnt="10">
        <dgm:presLayoutVars>
          <dgm:chMax val="1"/>
          <dgm:chPref val="1"/>
        </dgm:presLayoutVars>
      </dgm:prSet>
      <dgm:spPr/>
    </dgm:pt>
    <dgm:pt modelId="{F9783A5D-C3CB-4004-B617-D531D386C38F}" type="pres">
      <dgm:prSet presAssocID="{2282D3F7-8D4B-4266-9AD3-1C6FF90110FF}" presName="sibTrans" presStyleCnt="0"/>
      <dgm:spPr/>
    </dgm:pt>
    <dgm:pt modelId="{63958555-B53F-4A0E-8061-701252B217F3}" type="pres">
      <dgm:prSet presAssocID="{14B66E9C-60E6-4C1D-A826-3B375187CDFA}" presName="compNode" presStyleCnt="0"/>
      <dgm:spPr/>
    </dgm:pt>
    <dgm:pt modelId="{A6848BBC-5172-4BBC-8EE3-FFF88F6D624E}" type="pres">
      <dgm:prSet presAssocID="{14B66E9C-60E6-4C1D-A826-3B375187CDFA}" presName="iconBgRect" presStyleLbl="bgShp" presStyleIdx="7" presStyleCnt="10"/>
      <dgm:spPr/>
    </dgm:pt>
    <dgm:pt modelId="{10BE1BDB-3374-4300-B75A-CD6E25AE5275}" type="pres">
      <dgm:prSet presAssocID="{14B66E9C-60E6-4C1D-A826-3B375187CDFA}" presName="iconRect" presStyleLbl="node1" presStyleIdx="7" presStyleCnt="10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C5432D69-4534-4597-91BA-52271782EB25}" type="pres">
      <dgm:prSet presAssocID="{14B66E9C-60E6-4C1D-A826-3B375187CDFA}" presName="spaceRect" presStyleCnt="0"/>
      <dgm:spPr/>
    </dgm:pt>
    <dgm:pt modelId="{79C91F71-C8BD-4C92-B4A2-828245DB6FBB}" type="pres">
      <dgm:prSet presAssocID="{14B66E9C-60E6-4C1D-A826-3B375187CDFA}" presName="textRect" presStyleLbl="revTx" presStyleIdx="7" presStyleCnt="10">
        <dgm:presLayoutVars>
          <dgm:chMax val="1"/>
          <dgm:chPref val="1"/>
        </dgm:presLayoutVars>
      </dgm:prSet>
      <dgm:spPr/>
    </dgm:pt>
    <dgm:pt modelId="{BE926EC6-E54C-44EA-9C1A-B51B6001C1D6}" type="pres">
      <dgm:prSet presAssocID="{9FFE2839-1EED-4EEB-B945-7DF554CC954F}" presName="sibTrans" presStyleCnt="0"/>
      <dgm:spPr/>
    </dgm:pt>
    <dgm:pt modelId="{59B0AA3D-CDD6-4C28-8263-9E5E245E78CD}" type="pres">
      <dgm:prSet presAssocID="{5FD71AD9-615C-47F9-B945-074153BD33CF}" presName="compNode" presStyleCnt="0"/>
      <dgm:spPr/>
    </dgm:pt>
    <dgm:pt modelId="{3FA360E5-4382-4FD4-A6E6-CCE6CEB2EA20}" type="pres">
      <dgm:prSet presAssocID="{5FD71AD9-615C-47F9-B945-074153BD33CF}" presName="iconBgRect" presStyleLbl="bgShp" presStyleIdx="8" presStyleCnt="10"/>
      <dgm:spPr/>
    </dgm:pt>
    <dgm:pt modelId="{6E0AB481-6F8B-460F-A4FF-10A91F5E853D}" type="pres">
      <dgm:prSet presAssocID="{5FD71AD9-615C-47F9-B945-074153BD33CF}" presName="iconRect" presStyleLbl="node1" presStyleIdx="8" presStyleCnt="10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FDE9ED60-9819-49A3-82D7-F0A293241AD0}" type="pres">
      <dgm:prSet presAssocID="{5FD71AD9-615C-47F9-B945-074153BD33CF}" presName="spaceRect" presStyleCnt="0"/>
      <dgm:spPr/>
    </dgm:pt>
    <dgm:pt modelId="{7CC93F83-DCB7-4471-9172-141D15AFAD4E}" type="pres">
      <dgm:prSet presAssocID="{5FD71AD9-615C-47F9-B945-074153BD33CF}" presName="textRect" presStyleLbl="revTx" presStyleIdx="8" presStyleCnt="10">
        <dgm:presLayoutVars>
          <dgm:chMax val="1"/>
          <dgm:chPref val="1"/>
        </dgm:presLayoutVars>
      </dgm:prSet>
      <dgm:spPr/>
    </dgm:pt>
    <dgm:pt modelId="{D8F1C561-6836-48A6-BCF5-DE586C0A35BE}" type="pres">
      <dgm:prSet presAssocID="{7585A422-349C-4F8D-8838-AE56397033AD}" presName="sibTrans" presStyleCnt="0"/>
      <dgm:spPr/>
    </dgm:pt>
    <dgm:pt modelId="{BB07145B-9026-435E-9668-4E50827A6FF1}" type="pres">
      <dgm:prSet presAssocID="{8A48288E-A1C3-45BD-B830-C510FDF4CFDE}" presName="compNode" presStyleCnt="0"/>
      <dgm:spPr/>
    </dgm:pt>
    <dgm:pt modelId="{9A22E853-754A-4754-A300-4EE3A3A301F6}" type="pres">
      <dgm:prSet presAssocID="{8A48288E-A1C3-45BD-B830-C510FDF4CFDE}" presName="iconBgRect" presStyleLbl="bgShp" presStyleIdx="9" presStyleCnt="10"/>
      <dgm:spPr/>
    </dgm:pt>
    <dgm:pt modelId="{84784ACB-78CC-4598-BFBC-E4D4345DEBFD}" type="pres">
      <dgm:prSet presAssocID="{8A48288E-A1C3-45BD-B830-C510FDF4CFDE}" presName="iconRect" presStyleLbl="node1" presStyleIdx="9" presStyleCnt="10"/>
      <dgm:spPr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DFEDBB02-7A0F-4331-B373-0336CA71144C}" type="pres">
      <dgm:prSet presAssocID="{8A48288E-A1C3-45BD-B830-C510FDF4CFDE}" presName="spaceRect" presStyleCnt="0"/>
      <dgm:spPr/>
    </dgm:pt>
    <dgm:pt modelId="{FE584940-7222-44D6-B33D-468BE8795C77}" type="pres">
      <dgm:prSet presAssocID="{8A48288E-A1C3-45BD-B830-C510FDF4CFDE}" presName="textRect" presStyleLbl="revTx" presStyleIdx="9" presStyleCnt="10">
        <dgm:presLayoutVars>
          <dgm:chMax val="1"/>
          <dgm:chPref val="1"/>
        </dgm:presLayoutVars>
      </dgm:prSet>
      <dgm:spPr/>
    </dgm:pt>
  </dgm:ptLst>
  <dgm:cxnLst>
    <dgm:cxn modelId="{9464C414-19B3-4D6B-8775-600E22330EBE}" type="presOf" srcId="{14B66E9C-60E6-4C1D-A826-3B375187CDFA}" destId="{79C91F71-C8BD-4C92-B4A2-828245DB6FBB}" srcOrd="0" destOrd="0" presId="urn:microsoft.com/office/officeart/2018/5/layout/IconCircleLabelList"/>
    <dgm:cxn modelId="{81FE301E-4438-435C-A135-B32F61D6B090}" srcId="{B47F0A69-BD0D-4E67-B260-5AF0AB0F466D}" destId="{73D756D5-5ED6-4626-8409-A2BAD8566E74}" srcOrd="2" destOrd="0" parTransId="{9C752D58-16EB-4791-B7FD-ABE3D8FA7CF2}" sibTransId="{166BF5F4-0C1B-4093-BBF2-08025AB89405}"/>
    <dgm:cxn modelId="{D48D2824-A220-440E-AE59-ECA2B878C555}" srcId="{B47F0A69-BD0D-4E67-B260-5AF0AB0F466D}" destId="{3BAFCB9B-0857-4153-B0B1-E80564F049C3}" srcOrd="5" destOrd="0" parTransId="{FF32906E-D54F-446B-92A4-9EA66A5846D7}" sibTransId="{E7BDC939-84E3-4257-A333-75D94C7A5295}"/>
    <dgm:cxn modelId="{07F8E32C-4ABF-463D-B341-0F0F282085A2}" type="presOf" srcId="{8CE4E65A-8092-4617-AE58-435E8C019CF3}" destId="{9BA8E7D2-203B-4026-869A-AD63DDE0807E}" srcOrd="0" destOrd="0" presId="urn:microsoft.com/office/officeart/2018/5/layout/IconCircleLabelList"/>
    <dgm:cxn modelId="{EF0CAC2F-CFF0-4CF2-A244-C4AF0864BBB9}" type="presOf" srcId="{3BAFCB9B-0857-4153-B0B1-E80564F049C3}" destId="{D4747741-1992-4AE0-B418-C9BE1D88DB8C}" srcOrd="0" destOrd="0" presId="urn:microsoft.com/office/officeart/2018/5/layout/IconCircleLabelList"/>
    <dgm:cxn modelId="{D6CD4038-20BF-4436-B448-6B16675FB52D}" type="presOf" srcId="{633B31C1-598C-4A30-8B05-5E5751FF5A37}" destId="{8AD98D0F-97B3-4234-B07C-ED0A860DD14C}" srcOrd="0" destOrd="0" presId="urn:microsoft.com/office/officeart/2018/5/layout/IconCircleLabelList"/>
    <dgm:cxn modelId="{F980013F-35EC-4226-88EC-1898CC56917C}" type="presOf" srcId="{B47F0A69-BD0D-4E67-B260-5AF0AB0F466D}" destId="{FDDB2E6F-39BB-4216-83A9-52CAC94B3F77}" srcOrd="0" destOrd="0" presId="urn:microsoft.com/office/officeart/2018/5/layout/IconCircleLabelList"/>
    <dgm:cxn modelId="{D0C2F661-510A-4F7F-81CB-1787E32A8B41}" srcId="{B47F0A69-BD0D-4E67-B260-5AF0AB0F466D}" destId="{633B31C1-598C-4A30-8B05-5E5751FF5A37}" srcOrd="3" destOrd="0" parTransId="{F9B3DF84-FD4F-44D4-99EF-164F4D0FD285}" sibTransId="{BCA154E5-E68E-406E-88AC-94E4CEE3736B}"/>
    <dgm:cxn modelId="{8DD45464-DA63-4AA2-9E18-8D0FD2F4D13A}" srcId="{B47F0A69-BD0D-4E67-B260-5AF0AB0F466D}" destId="{3C61223F-75EF-49DF-BBDD-B99CFBAB0B10}" srcOrd="1" destOrd="0" parTransId="{DE78DF22-67A8-4FCC-8CFE-BE5B56D7BEA2}" sibTransId="{39C9E78C-9169-473A-BBB5-D5CD38E47A1A}"/>
    <dgm:cxn modelId="{9B59DD6B-0E33-4CAF-8AB2-17C70BBF70DD}" type="presOf" srcId="{8A48288E-A1C3-45BD-B830-C510FDF4CFDE}" destId="{FE584940-7222-44D6-B33D-468BE8795C77}" srcOrd="0" destOrd="0" presId="urn:microsoft.com/office/officeart/2018/5/layout/IconCircleLabelList"/>
    <dgm:cxn modelId="{DF84917F-A36E-4E77-BFFD-7103C81B5E22}" srcId="{B47F0A69-BD0D-4E67-B260-5AF0AB0F466D}" destId="{8CE4E65A-8092-4617-AE58-435E8C019CF3}" srcOrd="6" destOrd="0" parTransId="{4035FC00-2B65-4C6C-BE3D-19B49B31C911}" sibTransId="{2282D3F7-8D4B-4266-9AD3-1C6FF90110FF}"/>
    <dgm:cxn modelId="{3AC3FD86-0A65-4D50-A9C3-6EAE356D14B8}" type="presOf" srcId="{3C61223F-75EF-49DF-BBDD-B99CFBAB0B10}" destId="{70B2DFF1-EDC4-40C7-8235-348818F571D3}" srcOrd="0" destOrd="0" presId="urn:microsoft.com/office/officeart/2018/5/layout/IconCircleLabelList"/>
    <dgm:cxn modelId="{2D4FA087-7895-45D3-86AF-98BC4729421B}" srcId="{B47F0A69-BD0D-4E67-B260-5AF0AB0F466D}" destId="{5FD71AD9-615C-47F9-B945-074153BD33CF}" srcOrd="8" destOrd="0" parTransId="{AE081374-24C5-493D-9F25-A549AED873CF}" sibTransId="{7585A422-349C-4F8D-8838-AE56397033AD}"/>
    <dgm:cxn modelId="{6E9B468E-90B5-4BB8-84CB-DAA9B2F90A6B}" type="presOf" srcId="{F70901C4-C96F-460F-979C-180ECC86F23F}" destId="{FDF6786F-55B5-4BFD-BBE9-B9B9CC54C71C}" srcOrd="0" destOrd="0" presId="urn:microsoft.com/office/officeart/2018/5/layout/IconCircleLabelList"/>
    <dgm:cxn modelId="{772A11A3-8BEF-40AA-BC93-CD92FF1F8F02}" type="presOf" srcId="{5FD71AD9-615C-47F9-B945-074153BD33CF}" destId="{7CC93F83-DCB7-4471-9172-141D15AFAD4E}" srcOrd="0" destOrd="0" presId="urn:microsoft.com/office/officeart/2018/5/layout/IconCircleLabelList"/>
    <dgm:cxn modelId="{0321EFB4-24E2-4F98-A658-8291F9A164C6}" srcId="{B47F0A69-BD0D-4E67-B260-5AF0AB0F466D}" destId="{F70901C4-C96F-460F-979C-180ECC86F23F}" srcOrd="4" destOrd="0" parTransId="{06C085CA-1E49-40D0-9B99-90F2CC84D75D}" sibTransId="{463CF23E-9C41-49DE-809D-C2E9F8A8D34E}"/>
    <dgm:cxn modelId="{317035B9-52D5-46FD-B419-A4796327EB2F}" type="presOf" srcId="{73D756D5-5ED6-4626-8409-A2BAD8566E74}" destId="{518757F3-777A-4927-AF5F-C971435B82E2}" srcOrd="0" destOrd="0" presId="urn:microsoft.com/office/officeart/2018/5/layout/IconCircleLabelList"/>
    <dgm:cxn modelId="{C16353D2-E73A-4877-ADF1-4C30ECD8C221}" srcId="{B47F0A69-BD0D-4E67-B260-5AF0AB0F466D}" destId="{14B66E9C-60E6-4C1D-A826-3B375187CDFA}" srcOrd="7" destOrd="0" parTransId="{91BBEA3E-853D-4780-B401-8BE5A802267A}" sibTransId="{9FFE2839-1EED-4EEB-B945-7DF554CC954F}"/>
    <dgm:cxn modelId="{2B3816D5-92E9-4D36-89BF-7011D22265BC}" type="presOf" srcId="{5D0F2129-833F-497C-BD30-75ECBD67BEA3}" destId="{9763EA88-B4F4-474C-8648-03E9DC1538C0}" srcOrd="0" destOrd="0" presId="urn:microsoft.com/office/officeart/2018/5/layout/IconCircleLabelList"/>
    <dgm:cxn modelId="{2A5F3FDF-E413-41E1-A66D-958361AD5867}" srcId="{B47F0A69-BD0D-4E67-B260-5AF0AB0F466D}" destId="{8A48288E-A1C3-45BD-B830-C510FDF4CFDE}" srcOrd="9" destOrd="0" parTransId="{E96DD4C2-E73D-408F-B8E8-0BBA60F6EC8C}" sibTransId="{58EDD9A1-903E-44D0-B136-C0241415B2C7}"/>
    <dgm:cxn modelId="{8FEF53F6-2925-41A2-A4C5-5B83DD740406}" srcId="{B47F0A69-BD0D-4E67-B260-5AF0AB0F466D}" destId="{5D0F2129-833F-497C-BD30-75ECBD67BEA3}" srcOrd="0" destOrd="0" parTransId="{F97D459B-1864-4658-A682-E9578F8CC362}" sibTransId="{C95E15DA-3F5D-498C-8EE5-17D017618D26}"/>
    <dgm:cxn modelId="{88CD7DB3-9827-4135-8969-17C2FD2E7EF4}" type="presParOf" srcId="{FDDB2E6F-39BB-4216-83A9-52CAC94B3F77}" destId="{D5F101D9-74C0-4C6B-92A8-0C722AF69516}" srcOrd="0" destOrd="0" presId="urn:microsoft.com/office/officeart/2018/5/layout/IconCircleLabelList"/>
    <dgm:cxn modelId="{71A23C46-3327-4E37-8481-1E601762A3E2}" type="presParOf" srcId="{D5F101D9-74C0-4C6B-92A8-0C722AF69516}" destId="{6E824FB3-8118-4BA7-B8BF-35C26B4AF06D}" srcOrd="0" destOrd="0" presId="urn:microsoft.com/office/officeart/2018/5/layout/IconCircleLabelList"/>
    <dgm:cxn modelId="{481506A1-F63B-4B34-AF32-8C8C045F8F13}" type="presParOf" srcId="{D5F101D9-74C0-4C6B-92A8-0C722AF69516}" destId="{18A7AFA6-A7CB-48EE-98AA-899AE0658689}" srcOrd="1" destOrd="0" presId="urn:microsoft.com/office/officeart/2018/5/layout/IconCircleLabelList"/>
    <dgm:cxn modelId="{29B2D4C4-C705-4D57-BEAC-956E5F873F87}" type="presParOf" srcId="{D5F101D9-74C0-4C6B-92A8-0C722AF69516}" destId="{6FF6B383-B4C0-46AC-994B-FE9A35587152}" srcOrd="2" destOrd="0" presId="urn:microsoft.com/office/officeart/2018/5/layout/IconCircleLabelList"/>
    <dgm:cxn modelId="{E45A890E-1A77-42E5-B295-0DEFCC99461F}" type="presParOf" srcId="{D5F101D9-74C0-4C6B-92A8-0C722AF69516}" destId="{9763EA88-B4F4-474C-8648-03E9DC1538C0}" srcOrd="3" destOrd="0" presId="urn:microsoft.com/office/officeart/2018/5/layout/IconCircleLabelList"/>
    <dgm:cxn modelId="{FEF2993D-0053-4CE3-AE25-A92C79B40EDB}" type="presParOf" srcId="{FDDB2E6F-39BB-4216-83A9-52CAC94B3F77}" destId="{408A077E-7D3C-4E5E-93A7-45D093849651}" srcOrd="1" destOrd="0" presId="urn:microsoft.com/office/officeart/2018/5/layout/IconCircleLabelList"/>
    <dgm:cxn modelId="{4A81DABC-7769-4547-BCAA-9E267BBBE519}" type="presParOf" srcId="{FDDB2E6F-39BB-4216-83A9-52CAC94B3F77}" destId="{C3B52A33-568D-4EA4-9190-D43A8F2850EE}" srcOrd="2" destOrd="0" presId="urn:microsoft.com/office/officeart/2018/5/layout/IconCircleLabelList"/>
    <dgm:cxn modelId="{DA7B61B7-E69C-498E-8E48-02BF227EAC4E}" type="presParOf" srcId="{C3B52A33-568D-4EA4-9190-D43A8F2850EE}" destId="{B9DB693F-0CB3-4A82-888E-E0486D5834C0}" srcOrd="0" destOrd="0" presId="urn:microsoft.com/office/officeart/2018/5/layout/IconCircleLabelList"/>
    <dgm:cxn modelId="{6D2F4B17-C45C-4165-AF37-BB00B592C283}" type="presParOf" srcId="{C3B52A33-568D-4EA4-9190-D43A8F2850EE}" destId="{3E01EC17-8DF7-4E78-9A10-0C397683B3E9}" srcOrd="1" destOrd="0" presId="urn:microsoft.com/office/officeart/2018/5/layout/IconCircleLabelList"/>
    <dgm:cxn modelId="{A05CADBC-2781-44EC-9F03-952917AE39D5}" type="presParOf" srcId="{C3B52A33-568D-4EA4-9190-D43A8F2850EE}" destId="{6F17D8C1-FFE1-4338-9624-31F5F692934A}" srcOrd="2" destOrd="0" presId="urn:microsoft.com/office/officeart/2018/5/layout/IconCircleLabelList"/>
    <dgm:cxn modelId="{8CBCBC5E-4B76-40FE-BA49-E684B4FBE29A}" type="presParOf" srcId="{C3B52A33-568D-4EA4-9190-D43A8F2850EE}" destId="{70B2DFF1-EDC4-40C7-8235-348818F571D3}" srcOrd="3" destOrd="0" presId="urn:microsoft.com/office/officeart/2018/5/layout/IconCircleLabelList"/>
    <dgm:cxn modelId="{219A84C4-C215-42D4-B174-8F42E23C7BEB}" type="presParOf" srcId="{FDDB2E6F-39BB-4216-83A9-52CAC94B3F77}" destId="{ED1402C0-5F0C-41A2-82CF-EE550BEDED65}" srcOrd="3" destOrd="0" presId="urn:microsoft.com/office/officeart/2018/5/layout/IconCircleLabelList"/>
    <dgm:cxn modelId="{011E5618-3B39-4470-B948-135637982861}" type="presParOf" srcId="{FDDB2E6F-39BB-4216-83A9-52CAC94B3F77}" destId="{14CC62E6-D712-4F05-A625-883D5770E1B5}" srcOrd="4" destOrd="0" presId="urn:microsoft.com/office/officeart/2018/5/layout/IconCircleLabelList"/>
    <dgm:cxn modelId="{9603D6D7-412D-425C-A2D3-8ACB555897C6}" type="presParOf" srcId="{14CC62E6-D712-4F05-A625-883D5770E1B5}" destId="{ED2CEF9B-28F4-4215-A1E5-248E7343282A}" srcOrd="0" destOrd="0" presId="urn:microsoft.com/office/officeart/2018/5/layout/IconCircleLabelList"/>
    <dgm:cxn modelId="{411F72B5-4E59-4D24-90EA-47E96BDF66E2}" type="presParOf" srcId="{14CC62E6-D712-4F05-A625-883D5770E1B5}" destId="{24A04808-68D2-400C-A0C0-25B0EC15C5E2}" srcOrd="1" destOrd="0" presId="urn:microsoft.com/office/officeart/2018/5/layout/IconCircleLabelList"/>
    <dgm:cxn modelId="{542CB4D1-1D7D-425C-97D5-E389DF314FCB}" type="presParOf" srcId="{14CC62E6-D712-4F05-A625-883D5770E1B5}" destId="{2993877D-1673-4129-B21B-9BE547E4CD17}" srcOrd="2" destOrd="0" presId="urn:microsoft.com/office/officeart/2018/5/layout/IconCircleLabelList"/>
    <dgm:cxn modelId="{9089F9C9-FAE4-412B-BE0B-6E800C311AF2}" type="presParOf" srcId="{14CC62E6-D712-4F05-A625-883D5770E1B5}" destId="{518757F3-777A-4927-AF5F-C971435B82E2}" srcOrd="3" destOrd="0" presId="urn:microsoft.com/office/officeart/2018/5/layout/IconCircleLabelList"/>
    <dgm:cxn modelId="{643BB8E9-CE25-4A3D-A3E2-483815838ED5}" type="presParOf" srcId="{FDDB2E6F-39BB-4216-83A9-52CAC94B3F77}" destId="{970B9C6D-D879-4242-BFE7-7D5836AE17EF}" srcOrd="5" destOrd="0" presId="urn:microsoft.com/office/officeart/2018/5/layout/IconCircleLabelList"/>
    <dgm:cxn modelId="{F168C6DE-F8BC-4FB6-A802-3A3E9B3A13B0}" type="presParOf" srcId="{FDDB2E6F-39BB-4216-83A9-52CAC94B3F77}" destId="{7E5B963F-5888-4743-A458-13CC4B3FDC05}" srcOrd="6" destOrd="0" presId="urn:microsoft.com/office/officeart/2018/5/layout/IconCircleLabelList"/>
    <dgm:cxn modelId="{657ED2C2-F9AA-4E3A-B3A5-0E64B896F785}" type="presParOf" srcId="{7E5B963F-5888-4743-A458-13CC4B3FDC05}" destId="{C4BAEEEC-E1E2-4F64-94D6-44251A2B68C2}" srcOrd="0" destOrd="0" presId="urn:microsoft.com/office/officeart/2018/5/layout/IconCircleLabelList"/>
    <dgm:cxn modelId="{F4F8ACD7-5256-4FEE-B2FE-D7556C02A0D8}" type="presParOf" srcId="{7E5B963F-5888-4743-A458-13CC4B3FDC05}" destId="{5AE47628-1772-48A5-AAB2-171E14E4A941}" srcOrd="1" destOrd="0" presId="urn:microsoft.com/office/officeart/2018/5/layout/IconCircleLabelList"/>
    <dgm:cxn modelId="{DFA02DC0-6EAE-42DB-82C7-B750FFDCAB34}" type="presParOf" srcId="{7E5B963F-5888-4743-A458-13CC4B3FDC05}" destId="{DB1C5DB1-8F28-424C-8349-DF870493978F}" srcOrd="2" destOrd="0" presId="urn:microsoft.com/office/officeart/2018/5/layout/IconCircleLabelList"/>
    <dgm:cxn modelId="{04D53FA8-CEB9-481E-9954-BEB1487E0F9E}" type="presParOf" srcId="{7E5B963F-5888-4743-A458-13CC4B3FDC05}" destId="{8AD98D0F-97B3-4234-B07C-ED0A860DD14C}" srcOrd="3" destOrd="0" presId="urn:microsoft.com/office/officeart/2018/5/layout/IconCircleLabelList"/>
    <dgm:cxn modelId="{95C33422-415D-4099-871A-FBBC2E04F1EA}" type="presParOf" srcId="{FDDB2E6F-39BB-4216-83A9-52CAC94B3F77}" destId="{24FA4F44-12A0-49C5-93BE-3AFF3E93DC6A}" srcOrd="7" destOrd="0" presId="urn:microsoft.com/office/officeart/2018/5/layout/IconCircleLabelList"/>
    <dgm:cxn modelId="{C9C413BE-E12E-4035-8B91-01406EB2294E}" type="presParOf" srcId="{FDDB2E6F-39BB-4216-83A9-52CAC94B3F77}" destId="{1BC1AF97-BEB8-4A03-9EA4-7D16FCD25A4A}" srcOrd="8" destOrd="0" presId="urn:microsoft.com/office/officeart/2018/5/layout/IconCircleLabelList"/>
    <dgm:cxn modelId="{ED6FE603-4E99-48F9-AE3B-D400CB3E932A}" type="presParOf" srcId="{1BC1AF97-BEB8-4A03-9EA4-7D16FCD25A4A}" destId="{C8608B7B-650B-489A-BE1C-F8CA19677C42}" srcOrd="0" destOrd="0" presId="urn:microsoft.com/office/officeart/2018/5/layout/IconCircleLabelList"/>
    <dgm:cxn modelId="{04DF987D-7BA5-4934-A163-F87E5ABC0EC3}" type="presParOf" srcId="{1BC1AF97-BEB8-4A03-9EA4-7D16FCD25A4A}" destId="{44E6429D-9F0C-48A4-9F0E-47DE050F501D}" srcOrd="1" destOrd="0" presId="urn:microsoft.com/office/officeart/2018/5/layout/IconCircleLabelList"/>
    <dgm:cxn modelId="{CA5EC749-E6C0-4038-ABF2-77B48D4A3081}" type="presParOf" srcId="{1BC1AF97-BEB8-4A03-9EA4-7D16FCD25A4A}" destId="{F3A97241-8AF0-4E26-95B0-57A3FE5EA0F9}" srcOrd="2" destOrd="0" presId="urn:microsoft.com/office/officeart/2018/5/layout/IconCircleLabelList"/>
    <dgm:cxn modelId="{00C6745F-B024-41FD-A681-6BC5C306988A}" type="presParOf" srcId="{1BC1AF97-BEB8-4A03-9EA4-7D16FCD25A4A}" destId="{FDF6786F-55B5-4BFD-BBE9-B9B9CC54C71C}" srcOrd="3" destOrd="0" presId="urn:microsoft.com/office/officeart/2018/5/layout/IconCircleLabelList"/>
    <dgm:cxn modelId="{C635F0BB-6E06-4231-9DA6-ABC0040A46B5}" type="presParOf" srcId="{FDDB2E6F-39BB-4216-83A9-52CAC94B3F77}" destId="{8BC8E898-BD73-4B47-B107-20D46020AED2}" srcOrd="9" destOrd="0" presId="urn:microsoft.com/office/officeart/2018/5/layout/IconCircleLabelList"/>
    <dgm:cxn modelId="{3CB0D2A7-74C7-452A-891D-0AB5996093D6}" type="presParOf" srcId="{FDDB2E6F-39BB-4216-83A9-52CAC94B3F77}" destId="{8787BAE0-52AF-40CA-A185-6D3DA971BD74}" srcOrd="10" destOrd="0" presId="urn:microsoft.com/office/officeart/2018/5/layout/IconCircleLabelList"/>
    <dgm:cxn modelId="{22974CCE-062E-4A61-A235-1D3A5162B569}" type="presParOf" srcId="{8787BAE0-52AF-40CA-A185-6D3DA971BD74}" destId="{5946F467-0EFD-4A7F-AB5B-02BBD5D0BB30}" srcOrd="0" destOrd="0" presId="urn:microsoft.com/office/officeart/2018/5/layout/IconCircleLabelList"/>
    <dgm:cxn modelId="{E8A1D43F-4019-4CF2-BD50-7D0B7B6C38B3}" type="presParOf" srcId="{8787BAE0-52AF-40CA-A185-6D3DA971BD74}" destId="{E02585D9-F5A7-4FB5-8C56-A38FB716B5AE}" srcOrd="1" destOrd="0" presId="urn:microsoft.com/office/officeart/2018/5/layout/IconCircleLabelList"/>
    <dgm:cxn modelId="{CCA5EC32-0C4E-4F4B-A341-B56D5ED36D3E}" type="presParOf" srcId="{8787BAE0-52AF-40CA-A185-6D3DA971BD74}" destId="{9078EC61-3C17-488C-969B-211DBA7636B0}" srcOrd="2" destOrd="0" presId="urn:microsoft.com/office/officeart/2018/5/layout/IconCircleLabelList"/>
    <dgm:cxn modelId="{483CF377-8C4B-4CAC-9128-623ECECF7356}" type="presParOf" srcId="{8787BAE0-52AF-40CA-A185-6D3DA971BD74}" destId="{D4747741-1992-4AE0-B418-C9BE1D88DB8C}" srcOrd="3" destOrd="0" presId="urn:microsoft.com/office/officeart/2018/5/layout/IconCircleLabelList"/>
    <dgm:cxn modelId="{308614EB-964A-4B62-AC28-4295B961D7B3}" type="presParOf" srcId="{FDDB2E6F-39BB-4216-83A9-52CAC94B3F77}" destId="{7B1BE891-0797-4A12-BCEE-8D87532B81BA}" srcOrd="11" destOrd="0" presId="urn:microsoft.com/office/officeart/2018/5/layout/IconCircleLabelList"/>
    <dgm:cxn modelId="{8F671CA3-302C-464B-AB3A-AB77E6DF15F5}" type="presParOf" srcId="{FDDB2E6F-39BB-4216-83A9-52CAC94B3F77}" destId="{DFEA3640-BB3D-483F-ACFE-A662680DC359}" srcOrd="12" destOrd="0" presId="urn:microsoft.com/office/officeart/2018/5/layout/IconCircleLabelList"/>
    <dgm:cxn modelId="{B8358CB9-770C-45FC-AF92-5EEA102FFCCE}" type="presParOf" srcId="{DFEA3640-BB3D-483F-ACFE-A662680DC359}" destId="{69363A6C-E7D5-43FD-95B2-5ABE98FB09E0}" srcOrd="0" destOrd="0" presId="urn:microsoft.com/office/officeart/2018/5/layout/IconCircleLabelList"/>
    <dgm:cxn modelId="{FAA1488A-C682-4CAE-B5D1-11517523ECC8}" type="presParOf" srcId="{DFEA3640-BB3D-483F-ACFE-A662680DC359}" destId="{3A8ACE6F-5F11-40F3-8B75-48619884CC52}" srcOrd="1" destOrd="0" presId="urn:microsoft.com/office/officeart/2018/5/layout/IconCircleLabelList"/>
    <dgm:cxn modelId="{7A183E76-0BAA-41EA-9453-F06535E04444}" type="presParOf" srcId="{DFEA3640-BB3D-483F-ACFE-A662680DC359}" destId="{99E34E4F-E839-40A7-BF66-E5BB34321FCC}" srcOrd="2" destOrd="0" presId="urn:microsoft.com/office/officeart/2018/5/layout/IconCircleLabelList"/>
    <dgm:cxn modelId="{0163D932-DE50-49B3-81FD-692469883432}" type="presParOf" srcId="{DFEA3640-BB3D-483F-ACFE-A662680DC359}" destId="{9BA8E7D2-203B-4026-869A-AD63DDE0807E}" srcOrd="3" destOrd="0" presId="urn:microsoft.com/office/officeart/2018/5/layout/IconCircleLabelList"/>
    <dgm:cxn modelId="{B7419007-2AA1-4E8E-9C26-E4FCCA625FF0}" type="presParOf" srcId="{FDDB2E6F-39BB-4216-83A9-52CAC94B3F77}" destId="{F9783A5D-C3CB-4004-B617-D531D386C38F}" srcOrd="13" destOrd="0" presId="urn:microsoft.com/office/officeart/2018/5/layout/IconCircleLabelList"/>
    <dgm:cxn modelId="{88691163-1D13-4ABE-A567-891CFA4F489D}" type="presParOf" srcId="{FDDB2E6F-39BB-4216-83A9-52CAC94B3F77}" destId="{63958555-B53F-4A0E-8061-701252B217F3}" srcOrd="14" destOrd="0" presId="urn:microsoft.com/office/officeart/2018/5/layout/IconCircleLabelList"/>
    <dgm:cxn modelId="{0F7A00BF-0AEA-47A1-8FAB-9C903BF754C0}" type="presParOf" srcId="{63958555-B53F-4A0E-8061-701252B217F3}" destId="{A6848BBC-5172-4BBC-8EE3-FFF88F6D624E}" srcOrd="0" destOrd="0" presId="urn:microsoft.com/office/officeart/2018/5/layout/IconCircleLabelList"/>
    <dgm:cxn modelId="{0E82FA7E-3167-4258-93E2-E8EDC57D6E6E}" type="presParOf" srcId="{63958555-B53F-4A0E-8061-701252B217F3}" destId="{10BE1BDB-3374-4300-B75A-CD6E25AE5275}" srcOrd="1" destOrd="0" presId="urn:microsoft.com/office/officeart/2018/5/layout/IconCircleLabelList"/>
    <dgm:cxn modelId="{80A657C1-6592-4E2C-9720-AFF0B6ACE49E}" type="presParOf" srcId="{63958555-B53F-4A0E-8061-701252B217F3}" destId="{C5432D69-4534-4597-91BA-52271782EB25}" srcOrd="2" destOrd="0" presId="urn:microsoft.com/office/officeart/2018/5/layout/IconCircleLabelList"/>
    <dgm:cxn modelId="{49C5F17D-0EE9-417B-B7ED-8B60B2D3756E}" type="presParOf" srcId="{63958555-B53F-4A0E-8061-701252B217F3}" destId="{79C91F71-C8BD-4C92-B4A2-828245DB6FBB}" srcOrd="3" destOrd="0" presId="urn:microsoft.com/office/officeart/2018/5/layout/IconCircleLabelList"/>
    <dgm:cxn modelId="{BE3559A8-DAD5-4835-BA07-E88BE359BFC6}" type="presParOf" srcId="{FDDB2E6F-39BB-4216-83A9-52CAC94B3F77}" destId="{BE926EC6-E54C-44EA-9C1A-B51B6001C1D6}" srcOrd="15" destOrd="0" presId="urn:microsoft.com/office/officeart/2018/5/layout/IconCircleLabelList"/>
    <dgm:cxn modelId="{B76CF421-9D19-49D8-815D-0F316503F87A}" type="presParOf" srcId="{FDDB2E6F-39BB-4216-83A9-52CAC94B3F77}" destId="{59B0AA3D-CDD6-4C28-8263-9E5E245E78CD}" srcOrd="16" destOrd="0" presId="urn:microsoft.com/office/officeart/2018/5/layout/IconCircleLabelList"/>
    <dgm:cxn modelId="{E804A0A8-D467-41A3-8B5E-B12CB77B158E}" type="presParOf" srcId="{59B0AA3D-CDD6-4C28-8263-9E5E245E78CD}" destId="{3FA360E5-4382-4FD4-A6E6-CCE6CEB2EA20}" srcOrd="0" destOrd="0" presId="urn:microsoft.com/office/officeart/2018/5/layout/IconCircleLabelList"/>
    <dgm:cxn modelId="{89E816AA-78FE-4E59-94BA-ED9472BA06A8}" type="presParOf" srcId="{59B0AA3D-CDD6-4C28-8263-9E5E245E78CD}" destId="{6E0AB481-6F8B-460F-A4FF-10A91F5E853D}" srcOrd="1" destOrd="0" presId="urn:microsoft.com/office/officeart/2018/5/layout/IconCircleLabelList"/>
    <dgm:cxn modelId="{6D34B667-1BCB-4F66-9699-B287F813F584}" type="presParOf" srcId="{59B0AA3D-CDD6-4C28-8263-9E5E245E78CD}" destId="{FDE9ED60-9819-49A3-82D7-F0A293241AD0}" srcOrd="2" destOrd="0" presId="urn:microsoft.com/office/officeart/2018/5/layout/IconCircleLabelList"/>
    <dgm:cxn modelId="{89BB9D1E-BD2D-41F3-98EC-B632D98533CB}" type="presParOf" srcId="{59B0AA3D-CDD6-4C28-8263-9E5E245E78CD}" destId="{7CC93F83-DCB7-4471-9172-141D15AFAD4E}" srcOrd="3" destOrd="0" presId="urn:microsoft.com/office/officeart/2018/5/layout/IconCircleLabelList"/>
    <dgm:cxn modelId="{465D8A1A-AB58-4468-9457-E517E577B48A}" type="presParOf" srcId="{FDDB2E6F-39BB-4216-83A9-52CAC94B3F77}" destId="{D8F1C561-6836-48A6-BCF5-DE586C0A35BE}" srcOrd="17" destOrd="0" presId="urn:microsoft.com/office/officeart/2018/5/layout/IconCircleLabelList"/>
    <dgm:cxn modelId="{2F8EC41F-BB66-4E76-8B72-0A0E1AC8004A}" type="presParOf" srcId="{FDDB2E6F-39BB-4216-83A9-52CAC94B3F77}" destId="{BB07145B-9026-435E-9668-4E50827A6FF1}" srcOrd="18" destOrd="0" presId="urn:microsoft.com/office/officeart/2018/5/layout/IconCircleLabelList"/>
    <dgm:cxn modelId="{900F714D-7759-4793-ABEC-A9509198264C}" type="presParOf" srcId="{BB07145B-9026-435E-9668-4E50827A6FF1}" destId="{9A22E853-754A-4754-A300-4EE3A3A301F6}" srcOrd="0" destOrd="0" presId="urn:microsoft.com/office/officeart/2018/5/layout/IconCircleLabelList"/>
    <dgm:cxn modelId="{54987993-2877-47CA-B8D8-F7F270FA076A}" type="presParOf" srcId="{BB07145B-9026-435E-9668-4E50827A6FF1}" destId="{84784ACB-78CC-4598-BFBC-E4D4345DEBFD}" srcOrd="1" destOrd="0" presId="urn:microsoft.com/office/officeart/2018/5/layout/IconCircleLabelList"/>
    <dgm:cxn modelId="{28E8A459-F361-496F-AE3F-0E2E28A23A39}" type="presParOf" srcId="{BB07145B-9026-435E-9668-4E50827A6FF1}" destId="{DFEDBB02-7A0F-4331-B373-0336CA71144C}" srcOrd="2" destOrd="0" presId="urn:microsoft.com/office/officeart/2018/5/layout/IconCircleLabelList"/>
    <dgm:cxn modelId="{169CBC82-0238-4018-B7FC-D3638C21A219}" type="presParOf" srcId="{BB07145B-9026-435E-9668-4E50827A6FF1}" destId="{FE584940-7222-44D6-B33D-468BE8795C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053FBE4-DAAC-4C79-A85C-64A26AFDAE8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0390D9E-3960-4722-B6B2-C4C47281CC20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Business Ethics</a:t>
          </a:r>
        </a:p>
      </dgm:t>
    </dgm:pt>
    <dgm:pt modelId="{8D8E5E1F-0018-45AB-A0D9-94FAFACA6185}" type="parTrans" cxnId="{E1A526F8-D3F6-4C00-B805-CBBEE506FDB1}">
      <dgm:prSet/>
      <dgm:spPr/>
      <dgm:t>
        <a:bodyPr/>
        <a:lstStyle/>
        <a:p>
          <a:endParaRPr lang="en-US"/>
        </a:p>
      </dgm:t>
    </dgm:pt>
    <dgm:pt modelId="{69C62854-064F-4C74-8B3A-9175F199C731}" type="sibTrans" cxnId="{E1A526F8-D3F6-4C00-B805-CBBEE506FDB1}">
      <dgm:prSet/>
      <dgm:spPr/>
      <dgm:t>
        <a:bodyPr/>
        <a:lstStyle/>
        <a:p>
          <a:endParaRPr lang="en-US"/>
        </a:p>
      </dgm:t>
    </dgm:pt>
    <dgm:pt modelId="{A823467A-6BB0-4BAD-B5FC-4A39425BC06E}" type="pres">
      <dgm:prSet presAssocID="{D053FBE4-DAAC-4C79-A85C-64A26AFDAE86}" presName="root" presStyleCnt="0">
        <dgm:presLayoutVars>
          <dgm:dir/>
          <dgm:resizeHandles val="exact"/>
        </dgm:presLayoutVars>
      </dgm:prSet>
      <dgm:spPr/>
    </dgm:pt>
    <dgm:pt modelId="{583672E2-D980-4802-805B-980D2FF4332B}" type="pres">
      <dgm:prSet presAssocID="{10390D9E-3960-4722-B6B2-C4C47281CC20}" presName="compNode" presStyleCnt="0"/>
      <dgm:spPr/>
    </dgm:pt>
    <dgm:pt modelId="{0D6A3EF4-8D3A-4AF8-827D-F5FE61AC61D8}" type="pres">
      <dgm:prSet presAssocID="{10390D9E-3960-4722-B6B2-C4C47281CC20}" presName="iconBgRect" presStyleLbl="bgShp" presStyleIdx="0" presStyleCnt="1"/>
      <dgm:spPr/>
    </dgm:pt>
    <dgm:pt modelId="{3D4762C4-1AE1-46A9-95D2-AFF0CD7C1EDE}" type="pres">
      <dgm:prSet presAssocID="{10390D9E-3960-4722-B6B2-C4C47281CC20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09DC150-0C66-4365-832B-BED69AACC3C2}" type="pres">
      <dgm:prSet presAssocID="{10390D9E-3960-4722-B6B2-C4C47281CC20}" presName="spaceRect" presStyleCnt="0"/>
      <dgm:spPr/>
    </dgm:pt>
    <dgm:pt modelId="{6D26BFD2-FB37-430D-986C-996E9CD46DB9}" type="pres">
      <dgm:prSet presAssocID="{10390D9E-3960-4722-B6B2-C4C47281CC20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DA60DD83-8B55-4376-8F5F-721BDB041296}" type="presOf" srcId="{10390D9E-3960-4722-B6B2-C4C47281CC20}" destId="{6D26BFD2-FB37-430D-986C-996E9CD46DB9}" srcOrd="0" destOrd="0" presId="urn:microsoft.com/office/officeart/2018/5/layout/IconCircleLabelList"/>
    <dgm:cxn modelId="{31096F91-3903-492F-8C25-FE8238DD6B3F}" type="presOf" srcId="{D053FBE4-DAAC-4C79-A85C-64A26AFDAE86}" destId="{A823467A-6BB0-4BAD-B5FC-4A39425BC06E}" srcOrd="0" destOrd="0" presId="urn:microsoft.com/office/officeart/2018/5/layout/IconCircleLabelList"/>
    <dgm:cxn modelId="{E1A526F8-D3F6-4C00-B805-CBBEE506FDB1}" srcId="{D053FBE4-DAAC-4C79-A85C-64A26AFDAE86}" destId="{10390D9E-3960-4722-B6B2-C4C47281CC20}" srcOrd="0" destOrd="0" parTransId="{8D8E5E1F-0018-45AB-A0D9-94FAFACA6185}" sibTransId="{69C62854-064F-4C74-8B3A-9175F199C731}"/>
    <dgm:cxn modelId="{5371AD84-F32A-41F6-BDD2-BDCD3D512356}" type="presParOf" srcId="{A823467A-6BB0-4BAD-B5FC-4A39425BC06E}" destId="{583672E2-D980-4802-805B-980D2FF4332B}" srcOrd="0" destOrd="0" presId="urn:microsoft.com/office/officeart/2018/5/layout/IconCircleLabelList"/>
    <dgm:cxn modelId="{9D4F081A-3CE9-4985-B40B-0CF4DD7DC236}" type="presParOf" srcId="{583672E2-D980-4802-805B-980D2FF4332B}" destId="{0D6A3EF4-8D3A-4AF8-827D-F5FE61AC61D8}" srcOrd="0" destOrd="0" presId="urn:microsoft.com/office/officeart/2018/5/layout/IconCircleLabelList"/>
    <dgm:cxn modelId="{B5C6F60D-FBF0-4717-BBB5-2731BB84A8C6}" type="presParOf" srcId="{583672E2-D980-4802-805B-980D2FF4332B}" destId="{3D4762C4-1AE1-46A9-95D2-AFF0CD7C1EDE}" srcOrd="1" destOrd="0" presId="urn:microsoft.com/office/officeart/2018/5/layout/IconCircleLabelList"/>
    <dgm:cxn modelId="{350F8ED9-E1D3-476E-8C8A-E2AEED9B0BD4}" type="presParOf" srcId="{583672E2-D980-4802-805B-980D2FF4332B}" destId="{B09DC150-0C66-4365-832B-BED69AACC3C2}" srcOrd="2" destOrd="0" presId="urn:microsoft.com/office/officeart/2018/5/layout/IconCircleLabelList"/>
    <dgm:cxn modelId="{642E6783-DEF9-4513-AB55-BC5966FBBBF6}" type="presParOf" srcId="{583672E2-D980-4802-805B-980D2FF4332B}" destId="{6D26BFD2-FB37-430D-986C-996E9CD46DB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00A8AD-D9F6-4DE2-8AD9-6D449936C43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72D63D-0E6A-4503-BC79-A821648B8A6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Graphic Design</a:t>
          </a:r>
        </a:p>
      </dgm:t>
    </dgm:pt>
    <dgm:pt modelId="{1ACC0067-061F-422C-952E-5F816A6DC9F3}" type="parTrans" cxnId="{EAF14A8D-D264-4375-82B0-13AF040B06E5}">
      <dgm:prSet/>
      <dgm:spPr/>
      <dgm:t>
        <a:bodyPr/>
        <a:lstStyle/>
        <a:p>
          <a:endParaRPr lang="en-US"/>
        </a:p>
      </dgm:t>
    </dgm:pt>
    <dgm:pt modelId="{AC8EC9D9-DCD4-4971-AE3A-3E9977397ADB}" type="sibTrans" cxnId="{EAF14A8D-D264-4375-82B0-13AF040B06E5}">
      <dgm:prSet/>
      <dgm:spPr/>
      <dgm:t>
        <a:bodyPr/>
        <a:lstStyle/>
        <a:p>
          <a:endParaRPr lang="en-US"/>
        </a:p>
      </dgm:t>
    </dgm:pt>
    <dgm:pt modelId="{EFCC704C-C44D-45C1-979A-7D7DA011C5E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Sales Presentation</a:t>
          </a:r>
        </a:p>
      </dgm:t>
    </dgm:pt>
    <dgm:pt modelId="{0FA1E743-F2D0-4633-AE6F-57B5C4FE3326}" type="parTrans" cxnId="{F3747D68-7BE5-4D90-A204-DE16B2CF7B16}">
      <dgm:prSet/>
      <dgm:spPr/>
      <dgm:t>
        <a:bodyPr/>
        <a:lstStyle/>
        <a:p>
          <a:endParaRPr lang="en-US"/>
        </a:p>
      </dgm:t>
    </dgm:pt>
    <dgm:pt modelId="{BB360C26-F4A5-470F-BD76-3C298F10F84D}" type="sibTrans" cxnId="{F3747D68-7BE5-4D90-A204-DE16B2CF7B16}">
      <dgm:prSet/>
      <dgm:spPr/>
      <dgm:t>
        <a:bodyPr/>
        <a:lstStyle/>
        <a:p>
          <a:endParaRPr lang="en-US"/>
        </a:p>
      </dgm:t>
    </dgm:pt>
    <dgm:pt modelId="{1B8E22A3-19D8-45D1-B118-474E2C66207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Social Media Strategies</a:t>
          </a:r>
        </a:p>
      </dgm:t>
    </dgm:pt>
    <dgm:pt modelId="{2C9C8F19-F937-4770-8615-D52B4E69D79F}" type="sibTrans" cxnId="{A06DF881-1D7E-45F6-BE44-03882D072942}">
      <dgm:prSet/>
      <dgm:spPr/>
      <dgm:t>
        <a:bodyPr/>
        <a:lstStyle/>
        <a:p>
          <a:endParaRPr lang="en-US"/>
        </a:p>
      </dgm:t>
    </dgm:pt>
    <dgm:pt modelId="{8DAA6F6A-E738-4646-A9DF-7F40521AB72F}" type="parTrans" cxnId="{A06DF881-1D7E-45F6-BE44-03882D072942}">
      <dgm:prSet/>
      <dgm:spPr/>
      <dgm:t>
        <a:bodyPr/>
        <a:lstStyle/>
        <a:p>
          <a:endParaRPr lang="en-US"/>
        </a:p>
      </dgm:t>
    </dgm:pt>
    <dgm:pt modelId="{DE0D8C01-2EDF-46A5-95F7-DBB1EDCE9B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Publication Design</a:t>
          </a:r>
        </a:p>
      </dgm:t>
    </dgm:pt>
    <dgm:pt modelId="{C61D7E07-716F-46DD-AF14-589770CAA5E5}" type="parTrans" cxnId="{B00CA1C7-F287-42F0-9070-192B3C95EEA1}">
      <dgm:prSet/>
      <dgm:spPr/>
      <dgm:t>
        <a:bodyPr/>
        <a:lstStyle/>
        <a:p>
          <a:endParaRPr lang="en-US"/>
        </a:p>
      </dgm:t>
    </dgm:pt>
    <dgm:pt modelId="{32024A56-12F6-48F1-B17A-58F9132A396C}" type="sibTrans" cxnId="{B00CA1C7-F287-42F0-9070-192B3C95EEA1}">
      <dgm:prSet/>
      <dgm:spPr/>
      <dgm:t>
        <a:bodyPr/>
        <a:lstStyle/>
        <a:p>
          <a:endParaRPr lang="en-US"/>
        </a:p>
      </dgm:t>
    </dgm:pt>
    <dgm:pt modelId="{342BBBE1-3113-466A-AE70-6DAD1555B3E9}" type="pres">
      <dgm:prSet presAssocID="{9C00A8AD-D9F6-4DE2-8AD9-6D449936C435}" presName="root" presStyleCnt="0">
        <dgm:presLayoutVars>
          <dgm:dir/>
          <dgm:resizeHandles val="exact"/>
        </dgm:presLayoutVars>
      </dgm:prSet>
      <dgm:spPr/>
    </dgm:pt>
    <dgm:pt modelId="{3E946A28-424A-4FE3-828D-78C46419B112}" type="pres">
      <dgm:prSet presAssocID="{FE72D63D-0E6A-4503-BC79-A821648B8A68}" presName="compNode" presStyleCnt="0"/>
      <dgm:spPr/>
    </dgm:pt>
    <dgm:pt modelId="{C5E9E7FB-518E-4C2C-AF37-58B2126564AE}" type="pres">
      <dgm:prSet presAssocID="{FE72D63D-0E6A-4503-BC79-A821648B8A68}" presName="iconBgRect" presStyleLbl="bgShp" presStyleIdx="0" presStyleCnt="4"/>
      <dgm:spPr/>
    </dgm:pt>
    <dgm:pt modelId="{70C4FBC6-0CE5-45D6-8495-1E2D6904B886}" type="pres">
      <dgm:prSet presAssocID="{FE72D63D-0E6A-4503-BC79-A821648B8A6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89BE53D2-02FB-4C0D-A91E-877FC48E88B9}" type="pres">
      <dgm:prSet presAssocID="{FE72D63D-0E6A-4503-BC79-A821648B8A68}" presName="spaceRect" presStyleCnt="0"/>
      <dgm:spPr/>
    </dgm:pt>
    <dgm:pt modelId="{893FD833-68B0-4577-B73B-D457192F2065}" type="pres">
      <dgm:prSet presAssocID="{FE72D63D-0E6A-4503-BC79-A821648B8A68}" presName="textRect" presStyleLbl="revTx" presStyleIdx="0" presStyleCnt="4">
        <dgm:presLayoutVars>
          <dgm:chMax val="1"/>
          <dgm:chPref val="1"/>
        </dgm:presLayoutVars>
      </dgm:prSet>
      <dgm:spPr/>
    </dgm:pt>
    <dgm:pt modelId="{FA2A2073-1CD7-486E-BFE4-AAB72B352FF3}" type="pres">
      <dgm:prSet presAssocID="{AC8EC9D9-DCD4-4971-AE3A-3E9977397ADB}" presName="sibTrans" presStyleCnt="0"/>
      <dgm:spPr/>
    </dgm:pt>
    <dgm:pt modelId="{41EB58D5-08FD-4718-A69F-DCF7C1CA78DC}" type="pres">
      <dgm:prSet presAssocID="{DE0D8C01-2EDF-46A5-95F7-DBB1EDCE9BF7}" presName="compNode" presStyleCnt="0"/>
      <dgm:spPr/>
    </dgm:pt>
    <dgm:pt modelId="{7EC33BB3-E384-49CF-9841-390A064DDB96}" type="pres">
      <dgm:prSet presAssocID="{DE0D8C01-2EDF-46A5-95F7-DBB1EDCE9BF7}" presName="iconBgRect" presStyleLbl="bgShp" presStyleIdx="1" presStyleCnt="4"/>
      <dgm:spPr/>
    </dgm:pt>
    <dgm:pt modelId="{37F5ACA3-FA45-4C85-88CF-EC74FAD2D686}" type="pres">
      <dgm:prSet presAssocID="{DE0D8C01-2EDF-46A5-95F7-DBB1EDCE9B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i Ux"/>
        </a:ext>
      </dgm:extLst>
    </dgm:pt>
    <dgm:pt modelId="{CCF2199C-01C8-4CF5-9828-F5476BB4037D}" type="pres">
      <dgm:prSet presAssocID="{DE0D8C01-2EDF-46A5-95F7-DBB1EDCE9BF7}" presName="spaceRect" presStyleCnt="0"/>
      <dgm:spPr/>
    </dgm:pt>
    <dgm:pt modelId="{C48ACB4A-7E2D-4308-BBA1-D9AA33BA6F1E}" type="pres">
      <dgm:prSet presAssocID="{DE0D8C01-2EDF-46A5-95F7-DBB1EDCE9BF7}" presName="textRect" presStyleLbl="revTx" presStyleIdx="1" presStyleCnt="4">
        <dgm:presLayoutVars>
          <dgm:chMax val="1"/>
          <dgm:chPref val="1"/>
        </dgm:presLayoutVars>
      </dgm:prSet>
      <dgm:spPr/>
    </dgm:pt>
    <dgm:pt modelId="{56236E99-CDD7-45EB-A096-023A5DC66BB5}" type="pres">
      <dgm:prSet presAssocID="{32024A56-12F6-48F1-B17A-58F9132A396C}" presName="sibTrans" presStyleCnt="0"/>
      <dgm:spPr/>
    </dgm:pt>
    <dgm:pt modelId="{5C36821E-1CD9-4744-A546-F29C20887BDC}" type="pres">
      <dgm:prSet presAssocID="{EFCC704C-C44D-45C1-979A-7D7DA011C5E9}" presName="compNode" presStyleCnt="0"/>
      <dgm:spPr/>
    </dgm:pt>
    <dgm:pt modelId="{B29A647C-2AB0-4B2A-A636-25592D983B69}" type="pres">
      <dgm:prSet presAssocID="{EFCC704C-C44D-45C1-979A-7D7DA011C5E9}" presName="iconBgRect" presStyleLbl="bgShp" presStyleIdx="2" presStyleCnt="4"/>
      <dgm:spPr/>
    </dgm:pt>
    <dgm:pt modelId="{B86A33E3-BDBF-4040-BE6F-F29CBC468260}" type="pres">
      <dgm:prSet presAssocID="{EFCC704C-C44D-45C1-979A-7D7DA011C5E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F219E60-7D57-48C0-9678-69AC81420443}" type="pres">
      <dgm:prSet presAssocID="{EFCC704C-C44D-45C1-979A-7D7DA011C5E9}" presName="spaceRect" presStyleCnt="0"/>
      <dgm:spPr/>
    </dgm:pt>
    <dgm:pt modelId="{577DD74A-4E4D-4926-B842-06B5F4B78A5C}" type="pres">
      <dgm:prSet presAssocID="{EFCC704C-C44D-45C1-979A-7D7DA011C5E9}" presName="textRect" presStyleLbl="revTx" presStyleIdx="2" presStyleCnt="4">
        <dgm:presLayoutVars>
          <dgm:chMax val="1"/>
          <dgm:chPref val="1"/>
        </dgm:presLayoutVars>
      </dgm:prSet>
      <dgm:spPr/>
    </dgm:pt>
    <dgm:pt modelId="{EB3119FE-B530-428D-9B37-B3446641DF98}" type="pres">
      <dgm:prSet presAssocID="{BB360C26-F4A5-470F-BD76-3C298F10F84D}" presName="sibTrans" presStyleCnt="0"/>
      <dgm:spPr/>
    </dgm:pt>
    <dgm:pt modelId="{318A83FB-4ED5-4D30-82A7-489F60AC4388}" type="pres">
      <dgm:prSet presAssocID="{1B8E22A3-19D8-45D1-B118-474E2C662073}" presName="compNode" presStyleCnt="0"/>
      <dgm:spPr/>
    </dgm:pt>
    <dgm:pt modelId="{A205CFE1-5815-4647-BEE6-74707AF71892}" type="pres">
      <dgm:prSet presAssocID="{1B8E22A3-19D8-45D1-B118-474E2C662073}" presName="iconBgRect" presStyleLbl="bgShp" presStyleIdx="3" presStyleCnt="4"/>
      <dgm:spPr/>
    </dgm:pt>
    <dgm:pt modelId="{18DF532E-43DB-4417-8B29-5EE93887C8CA}" type="pres">
      <dgm:prSet presAssocID="{1B8E22A3-19D8-45D1-B118-474E2C66207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9BEF746-1483-403F-9A98-30B687CA2859}" type="pres">
      <dgm:prSet presAssocID="{1B8E22A3-19D8-45D1-B118-474E2C662073}" presName="spaceRect" presStyleCnt="0"/>
      <dgm:spPr/>
    </dgm:pt>
    <dgm:pt modelId="{1805FFA1-0F52-40D3-BF31-85043CA8D53F}" type="pres">
      <dgm:prSet presAssocID="{1B8E22A3-19D8-45D1-B118-474E2C66207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3747D68-7BE5-4D90-A204-DE16B2CF7B16}" srcId="{9C00A8AD-D9F6-4DE2-8AD9-6D449936C435}" destId="{EFCC704C-C44D-45C1-979A-7D7DA011C5E9}" srcOrd="2" destOrd="0" parTransId="{0FA1E743-F2D0-4633-AE6F-57B5C4FE3326}" sibTransId="{BB360C26-F4A5-470F-BD76-3C298F10F84D}"/>
    <dgm:cxn modelId="{A06DF881-1D7E-45F6-BE44-03882D072942}" srcId="{9C00A8AD-D9F6-4DE2-8AD9-6D449936C435}" destId="{1B8E22A3-19D8-45D1-B118-474E2C662073}" srcOrd="3" destOrd="0" parTransId="{8DAA6F6A-E738-4646-A9DF-7F40521AB72F}" sibTransId="{2C9C8F19-F937-4770-8615-D52B4E69D79F}"/>
    <dgm:cxn modelId="{2EF7DF87-DB19-4792-BCFD-5EB4FBC07B7E}" type="presOf" srcId="{1B8E22A3-19D8-45D1-B118-474E2C662073}" destId="{1805FFA1-0F52-40D3-BF31-85043CA8D53F}" srcOrd="0" destOrd="0" presId="urn:microsoft.com/office/officeart/2018/5/layout/IconCircleLabelList"/>
    <dgm:cxn modelId="{EAF14A8D-D264-4375-82B0-13AF040B06E5}" srcId="{9C00A8AD-D9F6-4DE2-8AD9-6D449936C435}" destId="{FE72D63D-0E6A-4503-BC79-A821648B8A68}" srcOrd="0" destOrd="0" parTransId="{1ACC0067-061F-422C-952E-5F816A6DC9F3}" sibTransId="{AC8EC9D9-DCD4-4971-AE3A-3E9977397ADB}"/>
    <dgm:cxn modelId="{758E8497-9444-4530-B0C6-4494BDC596B0}" type="presOf" srcId="{DE0D8C01-2EDF-46A5-95F7-DBB1EDCE9BF7}" destId="{C48ACB4A-7E2D-4308-BBA1-D9AA33BA6F1E}" srcOrd="0" destOrd="0" presId="urn:microsoft.com/office/officeart/2018/5/layout/IconCircleLabelList"/>
    <dgm:cxn modelId="{3750F39B-1F80-43B7-9549-E3ED2A677FC1}" type="presOf" srcId="{9C00A8AD-D9F6-4DE2-8AD9-6D449936C435}" destId="{342BBBE1-3113-466A-AE70-6DAD1555B3E9}" srcOrd="0" destOrd="0" presId="urn:microsoft.com/office/officeart/2018/5/layout/IconCircleLabelList"/>
    <dgm:cxn modelId="{B00CA1C7-F287-42F0-9070-192B3C95EEA1}" srcId="{9C00A8AD-D9F6-4DE2-8AD9-6D449936C435}" destId="{DE0D8C01-2EDF-46A5-95F7-DBB1EDCE9BF7}" srcOrd="1" destOrd="0" parTransId="{C61D7E07-716F-46DD-AF14-589770CAA5E5}" sibTransId="{32024A56-12F6-48F1-B17A-58F9132A396C}"/>
    <dgm:cxn modelId="{1B3E55DF-3CD4-4CC6-8E28-02750576CBA0}" type="presOf" srcId="{FE72D63D-0E6A-4503-BC79-A821648B8A68}" destId="{893FD833-68B0-4577-B73B-D457192F2065}" srcOrd="0" destOrd="0" presId="urn:microsoft.com/office/officeart/2018/5/layout/IconCircleLabelList"/>
    <dgm:cxn modelId="{41AEDAE1-5025-4585-AA6F-0A9C5F68A45E}" type="presOf" srcId="{EFCC704C-C44D-45C1-979A-7D7DA011C5E9}" destId="{577DD74A-4E4D-4926-B842-06B5F4B78A5C}" srcOrd="0" destOrd="0" presId="urn:microsoft.com/office/officeart/2018/5/layout/IconCircleLabelList"/>
    <dgm:cxn modelId="{A345059A-DE25-445E-A9FF-DD6C1AE746EF}" type="presParOf" srcId="{342BBBE1-3113-466A-AE70-6DAD1555B3E9}" destId="{3E946A28-424A-4FE3-828D-78C46419B112}" srcOrd="0" destOrd="0" presId="urn:microsoft.com/office/officeart/2018/5/layout/IconCircleLabelList"/>
    <dgm:cxn modelId="{F1F901A2-9188-4320-A1FF-6971AA2DDB6C}" type="presParOf" srcId="{3E946A28-424A-4FE3-828D-78C46419B112}" destId="{C5E9E7FB-518E-4C2C-AF37-58B2126564AE}" srcOrd="0" destOrd="0" presId="urn:microsoft.com/office/officeart/2018/5/layout/IconCircleLabelList"/>
    <dgm:cxn modelId="{C3CC32F8-9D2E-4482-A69C-D54F7AFD6CAC}" type="presParOf" srcId="{3E946A28-424A-4FE3-828D-78C46419B112}" destId="{70C4FBC6-0CE5-45D6-8495-1E2D6904B886}" srcOrd="1" destOrd="0" presId="urn:microsoft.com/office/officeart/2018/5/layout/IconCircleLabelList"/>
    <dgm:cxn modelId="{FA081248-D670-464A-B6F0-D7E3CD9F83B5}" type="presParOf" srcId="{3E946A28-424A-4FE3-828D-78C46419B112}" destId="{89BE53D2-02FB-4C0D-A91E-877FC48E88B9}" srcOrd="2" destOrd="0" presId="urn:microsoft.com/office/officeart/2018/5/layout/IconCircleLabelList"/>
    <dgm:cxn modelId="{CAA6DCD8-4EBE-429F-8A17-A5C1B07BC667}" type="presParOf" srcId="{3E946A28-424A-4FE3-828D-78C46419B112}" destId="{893FD833-68B0-4577-B73B-D457192F2065}" srcOrd="3" destOrd="0" presId="urn:microsoft.com/office/officeart/2018/5/layout/IconCircleLabelList"/>
    <dgm:cxn modelId="{D3016D38-003F-4D6A-9400-3AD406402836}" type="presParOf" srcId="{342BBBE1-3113-466A-AE70-6DAD1555B3E9}" destId="{FA2A2073-1CD7-486E-BFE4-AAB72B352FF3}" srcOrd="1" destOrd="0" presId="urn:microsoft.com/office/officeart/2018/5/layout/IconCircleLabelList"/>
    <dgm:cxn modelId="{3C0D507F-7EB9-4FD7-9D8E-0BCEC5AB3E2E}" type="presParOf" srcId="{342BBBE1-3113-466A-AE70-6DAD1555B3E9}" destId="{41EB58D5-08FD-4718-A69F-DCF7C1CA78DC}" srcOrd="2" destOrd="0" presId="urn:microsoft.com/office/officeart/2018/5/layout/IconCircleLabelList"/>
    <dgm:cxn modelId="{03F1E758-D0BB-46BF-83FD-F626FEAC4292}" type="presParOf" srcId="{41EB58D5-08FD-4718-A69F-DCF7C1CA78DC}" destId="{7EC33BB3-E384-49CF-9841-390A064DDB96}" srcOrd="0" destOrd="0" presId="urn:microsoft.com/office/officeart/2018/5/layout/IconCircleLabelList"/>
    <dgm:cxn modelId="{ED301158-D984-4C0C-B9B2-8988BB67AE68}" type="presParOf" srcId="{41EB58D5-08FD-4718-A69F-DCF7C1CA78DC}" destId="{37F5ACA3-FA45-4C85-88CF-EC74FAD2D686}" srcOrd="1" destOrd="0" presId="urn:microsoft.com/office/officeart/2018/5/layout/IconCircleLabelList"/>
    <dgm:cxn modelId="{C72337E0-4000-472A-B394-87365EA1DC49}" type="presParOf" srcId="{41EB58D5-08FD-4718-A69F-DCF7C1CA78DC}" destId="{CCF2199C-01C8-4CF5-9828-F5476BB4037D}" srcOrd="2" destOrd="0" presId="urn:microsoft.com/office/officeart/2018/5/layout/IconCircleLabelList"/>
    <dgm:cxn modelId="{A93E919B-DCA2-4270-A170-F9F52A484892}" type="presParOf" srcId="{41EB58D5-08FD-4718-A69F-DCF7C1CA78DC}" destId="{C48ACB4A-7E2D-4308-BBA1-D9AA33BA6F1E}" srcOrd="3" destOrd="0" presId="urn:microsoft.com/office/officeart/2018/5/layout/IconCircleLabelList"/>
    <dgm:cxn modelId="{E309E914-93A3-45FE-9EAA-181BC1E4CA34}" type="presParOf" srcId="{342BBBE1-3113-466A-AE70-6DAD1555B3E9}" destId="{56236E99-CDD7-45EB-A096-023A5DC66BB5}" srcOrd="3" destOrd="0" presId="urn:microsoft.com/office/officeart/2018/5/layout/IconCircleLabelList"/>
    <dgm:cxn modelId="{4BD4A4EE-62EF-4428-820B-579FB0E48BA1}" type="presParOf" srcId="{342BBBE1-3113-466A-AE70-6DAD1555B3E9}" destId="{5C36821E-1CD9-4744-A546-F29C20887BDC}" srcOrd="4" destOrd="0" presId="urn:microsoft.com/office/officeart/2018/5/layout/IconCircleLabelList"/>
    <dgm:cxn modelId="{048D2AFA-C71A-4066-A56E-E3754CE14E41}" type="presParOf" srcId="{5C36821E-1CD9-4744-A546-F29C20887BDC}" destId="{B29A647C-2AB0-4B2A-A636-25592D983B69}" srcOrd="0" destOrd="0" presId="urn:microsoft.com/office/officeart/2018/5/layout/IconCircleLabelList"/>
    <dgm:cxn modelId="{8FB75612-AB37-4ED7-821A-65C97B103305}" type="presParOf" srcId="{5C36821E-1CD9-4744-A546-F29C20887BDC}" destId="{B86A33E3-BDBF-4040-BE6F-F29CBC468260}" srcOrd="1" destOrd="0" presId="urn:microsoft.com/office/officeart/2018/5/layout/IconCircleLabelList"/>
    <dgm:cxn modelId="{DF1EB607-D774-4749-A8CB-8746CEBA20B1}" type="presParOf" srcId="{5C36821E-1CD9-4744-A546-F29C20887BDC}" destId="{7F219E60-7D57-48C0-9678-69AC81420443}" srcOrd="2" destOrd="0" presId="urn:microsoft.com/office/officeart/2018/5/layout/IconCircleLabelList"/>
    <dgm:cxn modelId="{9EAAEE0E-B492-4051-828D-ACCDB5DD3D42}" type="presParOf" srcId="{5C36821E-1CD9-4744-A546-F29C20887BDC}" destId="{577DD74A-4E4D-4926-B842-06B5F4B78A5C}" srcOrd="3" destOrd="0" presId="urn:microsoft.com/office/officeart/2018/5/layout/IconCircleLabelList"/>
    <dgm:cxn modelId="{F629F608-0668-4124-9D3F-B829B2CDA181}" type="presParOf" srcId="{342BBBE1-3113-466A-AE70-6DAD1555B3E9}" destId="{EB3119FE-B530-428D-9B37-B3446641DF98}" srcOrd="5" destOrd="0" presId="urn:microsoft.com/office/officeart/2018/5/layout/IconCircleLabelList"/>
    <dgm:cxn modelId="{C9E73A9E-183F-4B61-B371-BE20ED9DAE9E}" type="presParOf" srcId="{342BBBE1-3113-466A-AE70-6DAD1555B3E9}" destId="{318A83FB-4ED5-4D30-82A7-489F60AC4388}" srcOrd="6" destOrd="0" presId="urn:microsoft.com/office/officeart/2018/5/layout/IconCircleLabelList"/>
    <dgm:cxn modelId="{4F1F624B-ADE9-4280-A11A-CBAEC56BFBF0}" type="presParOf" srcId="{318A83FB-4ED5-4D30-82A7-489F60AC4388}" destId="{A205CFE1-5815-4647-BEE6-74707AF71892}" srcOrd="0" destOrd="0" presId="urn:microsoft.com/office/officeart/2018/5/layout/IconCircleLabelList"/>
    <dgm:cxn modelId="{0E3AF4CB-8CFF-4E14-81E4-13356541073F}" type="presParOf" srcId="{318A83FB-4ED5-4D30-82A7-489F60AC4388}" destId="{18DF532E-43DB-4417-8B29-5EE93887C8CA}" srcOrd="1" destOrd="0" presId="urn:microsoft.com/office/officeart/2018/5/layout/IconCircleLabelList"/>
    <dgm:cxn modelId="{53A6ED27-C4FC-403D-9978-47CB28FBA2E4}" type="presParOf" srcId="{318A83FB-4ED5-4D30-82A7-489F60AC4388}" destId="{09BEF746-1483-403F-9A98-30B687CA2859}" srcOrd="2" destOrd="0" presId="urn:microsoft.com/office/officeart/2018/5/layout/IconCircleLabelList"/>
    <dgm:cxn modelId="{BA3270C1-84CF-4199-823B-4FE6E93A3194}" type="presParOf" srcId="{318A83FB-4ED5-4D30-82A7-489F60AC4388}" destId="{1805FFA1-0F52-40D3-BF31-85043CA8D53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20CBF5-A6B3-4276-9608-60BB75182A5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14AD6FC-A5B9-4E8A-AFAD-F4CDFE0611D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Help Desk</a:t>
          </a:r>
        </a:p>
      </dgm:t>
    </dgm:pt>
    <dgm:pt modelId="{6CBD8AC7-2CA6-4CEE-A1C3-A5319D92C383}" type="parTrans" cxnId="{3E3564D8-4615-4BCC-B341-A21DDF99DE8D}">
      <dgm:prSet/>
      <dgm:spPr/>
      <dgm:t>
        <a:bodyPr/>
        <a:lstStyle/>
        <a:p>
          <a:endParaRPr lang="en-US"/>
        </a:p>
      </dgm:t>
    </dgm:pt>
    <dgm:pt modelId="{2089D25F-2010-4842-BBE9-5416A5D3F3DB}" type="sibTrans" cxnId="{3E3564D8-4615-4BCC-B341-A21DDF99DE8D}">
      <dgm:prSet/>
      <dgm:spPr/>
      <dgm:t>
        <a:bodyPr/>
        <a:lstStyle/>
        <a:p>
          <a:endParaRPr lang="en-US"/>
        </a:p>
      </dgm:t>
    </dgm:pt>
    <dgm:pt modelId="{AD35823D-F022-48B8-B96E-57B5E727B5E5}" type="pres">
      <dgm:prSet presAssocID="{2E20CBF5-A6B3-4276-9608-60BB75182A51}" presName="root" presStyleCnt="0">
        <dgm:presLayoutVars>
          <dgm:dir/>
          <dgm:resizeHandles val="exact"/>
        </dgm:presLayoutVars>
      </dgm:prSet>
      <dgm:spPr/>
    </dgm:pt>
    <dgm:pt modelId="{5BB977E6-2A9D-4762-976A-9D1DC231D631}" type="pres">
      <dgm:prSet presAssocID="{C14AD6FC-A5B9-4E8A-AFAD-F4CDFE0611D4}" presName="compNode" presStyleCnt="0"/>
      <dgm:spPr/>
    </dgm:pt>
    <dgm:pt modelId="{2F143C66-AC4A-4332-926C-4EF07BA3D0FD}" type="pres">
      <dgm:prSet presAssocID="{C14AD6FC-A5B9-4E8A-AFAD-F4CDFE0611D4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BBC8F37E-38DB-431E-B45B-453990D957FD}" type="pres">
      <dgm:prSet presAssocID="{C14AD6FC-A5B9-4E8A-AFAD-F4CDFE0611D4}" presName="spaceRect" presStyleCnt="0"/>
      <dgm:spPr/>
    </dgm:pt>
    <dgm:pt modelId="{7066A351-ECA0-4BBC-8F01-928463835A73}" type="pres">
      <dgm:prSet presAssocID="{C14AD6FC-A5B9-4E8A-AFAD-F4CDFE0611D4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5A15D062-79CA-4C5C-84B5-BC0923C34FC5}" type="presOf" srcId="{2E20CBF5-A6B3-4276-9608-60BB75182A51}" destId="{AD35823D-F022-48B8-B96E-57B5E727B5E5}" srcOrd="0" destOrd="0" presId="urn:microsoft.com/office/officeart/2018/2/layout/IconLabelList"/>
    <dgm:cxn modelId="{CE6BCDA7-48CB-478D-BC65-DE898280215B}" type="presOf" srcId="{C14AD6FC-A5B9-4E8A-AFAD-F4CDFE0611D4}" destId="{7066A351-ECA0-4BBC-8F01-928463835A73}" srcOrd="0" destOrd="0" presId="urn:microsoft.com/office/officeart/2018/2/layout/IconLabelList"/>
    <dgm:cxn modelId="{3E3564D8-4615-4BCC-B341-A21DDF99DE8D}" srcId="{2E20CBF5-A6B3-4276-9608-60BB75182A51}" destId="{C14AD6FC-A5B9-4E8A-AFAD-F4CDFE0611D4}" srcOrd="0" destOrd="0" parTransId="{6CBD8AC7-2CA6-4CEE-A1C3-A5319D92C383}" sibTransId="{2089D25F-2010-4842-BBE9-5416A5D3F3DB}"/>
    <dgm:cxn modelId="{30010BCC-C97A-4036-B212-DA95CC7D0408}" type="presParOf" srcId="{AD35823D-F022-48B8-B96E-57B5E727B5E5}" destId="{5BB977E6-2A9D-4762-976A-9D1DC231D631}" srcOrd="0" destOrd="0" presId="urn:microsoft.com/office/officeart/2018/2/layout/IconLabelList"/>
    <dgm:cxn modelId="{471442CB-9014-4F4F-94D1-2729BCA98846}" type="presParOf" srcId="{5BB977E6-2A9D-4762-976A-9D1DC231D631}" destId="{2F143C66-AC4A-4332-926C-4EF07BA3D0FD}" srcOrd="0" destOrd="0" presId="urn:microsoft.com/office/officeart/2018/2/layout/IconLabelList"/>
    <dgm:cxn modelId="{67C3BA4C-0955-4C63-8E90-DCB5A620A4F1}" type="presParOf" srcId="{5BB977E6-2A9D-4762-976A-9D1DC231D631}" destId="{BBC8F37E-38DB-431E-B45B-453990D957FD}" srcOrd="1" destOrd="0" presId="urn:microsoft.com/office/officeart/2018/2/layout/IconLabelList"/>
    <dgm:cxn modelId="{25933F0B-A2D8-4FEE-A918-875ED56166BE}" type="presParOf" srcId="{5BB977E6-2A9D-4762-976A-9D1DC231D631}" destId="{7066A351-ECA0-4BBC-8F01-928463835A7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739AB9-907A-4664-89EA-C7B82DE9399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77D6F17-1205-4117-B92D-979EB99AAA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Business</a:t>
          </a:r>
        </a:p>
      </dgm:t>
    </dgm:pt>
    <dgm:pt modelId="{0D2A7D69-8919-4353-8E58-0C983DB6E8C8}" type="parTrans" cxnId="{D09C346F-98E6-4554-9B83-E4EF4843D86A}">
      <dgm:prSet/>
      <dgm:spPr/>
      <dgm:t>
        <a:bodyPr/>
        <a:lstStyle/>
        <a:p>
          <a:endParaRPr lang="en-US"/>
        </a:p>
      </dgm:t>
    </dgm:pt>
    <dgm:pt modelId="{E72FA572-EEF9-40D2-943B-35CBE5B8731C}" type="sibTrans" cxnId="{D09C346F-98E6-4554-9B83-E4EF4843D86A}">
      <dgm:prSet/>
      <dgm:spPr/>
      <dgm:t>
        <a:bodyPr/>
        <a:lstStyle/>
        <a:p>
          <a:endParaRPr lang="en-US"/>
        </a:p>
      </dgm:t>
    </dgm:pt>
    <dgm:pt modelId="{520935E3-7AFA-46AB-BC1B-BCEA5382D9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Introduction to Business Communication</a:t>
          </a:r>
        </a:p>
      </dgm:t>
    </dgm:pt>
    <dgm:pt modelId="{057B3165-56C3-4600-BA36-C74382A3EBBC}" type="parTrans" cxnId="{EE34FA73-8643-42D0-8DFE-7E9FEC5EEAA3}">
      <dgm:prSet/>
      <dgm:spPr/>
      <dgm:t>
        <a:bodyPr/>
        <a:lstStyle/>
        <a:p>
          <a:endParaRPr lang="en-US"/>
        </a:p>
      </dgm:t>
    </dgm:pt>
    <dgm:pt modelId="{324A1DBC-BBB9-49C6-97CB-47D9349C16AF}" type="sibTrans" cxnId="{EE34FA73-8643-42D0-8DFE-7E9FEC5EEAA3}">
      <dgm:prSet/>
      <dgm:spPr/>
      <dgm:t>
        <a:bodyPr/>
        <a:lstStyle/>
        <a:p>
          <a:endParaRPr lang="en-US"/>
        </a:p>
      </dgm:t>
    </dgm:pt>
    <dgm:pt modelId="{FFA14D0C-2DF8-4A79-B55A-9ADF553A83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Financial Math</a:t>
          </a:r>
        </a:p>
      </dgm:t>
    </dgm:pt>
    <dgm:pt modelId="{C4FF108E-FADD-42AE-B546-683EFFF83E46}" type="parTrans" cxnId="{CA0D663F-833A-47EE-BC97-C3D0D56A9274}">
      <dgm:prSet/>
      <dgm:spPr/>
      <dgm:t>
        <a:bodyPr/>
        <a:lstStyle/>
        <a:p>
          <a:endParaRPr lang="en-US"/>
        </a:p>
      </dgm:t>
    </dgm:pt>
    <dgm:pt modelId="{3EAC2932-29AD-4677-A9A2-6DC7CC29643A}" type="sibTrans" cxnId="{CA0D663F-833A-47EE-BC97-C3D0D56A9274}">
      <dgm:prSet/>
      <dgm:spPr/>
      <dgm:t>
        <a:bodyPr/>
        <a:lstStyle/>
        <a:p>
          <a:endParaRPr lang="en-US"/>
        </a:p>
      </dgm:t>
    </dgm:pt>
    <dgm:pt modelId="{11450EE7-2B50-49E9-94A4-D99F22CF39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Information Technology</a:t>
          </a:r>
        </a:p>
      </dgm:t>
    </dgm:pt>
    <dgm:pt modelId="{F5707384-1AEB-4206-BB2D-E9E0CEC7AB6A}" type="parTrans" cxnId="{990D3CB9-65CF-43E3-BC3E-8146D7A88588}">
      <dgm:prSet/>
      <dgm:spPr/>
      <dgm:t>
        <a:bodyPr/>
        <a:lstStyle/>
        <a:p>
          <a:endParaRPr lang="en-US"/>
        </a:p>
      </dgm:t>
    </dgm:pt>
    <dgm:pt modelId="{DB128F34-CB64-420B-81B6-0D0F9C7A5368}" type="sibTrans" cxnId="{990D3CB9-65CF-43E3-BC3E-8146D7A88588}">
      <dgm:prSet/>
      <dgm:spPr/>
      <dgm:t>
        <a:bodyPr/>
        <a:lstStyle/>
        <a:p>
          <a:endParaRPr lang="en-US"/>
        </a:p>
      </dgm:t>
    </dgm:pt>
    <dgm:pt modelId="{7DAC443C-C7EB-482D-A36B-F36759E7CA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Parliamentary Procedure</a:t>
          </a:r>
        </a:p>
      </dgm:t>
    </dgm:pt>
    <dgm:pt modelId="{2AC0549A-597E-4671-9E5A-8C4DA4A9F333}" type="parTrans" cxnId="{B1EFB85E-1923-49F9-8414-B37E5CD76C2D}">
      <dgm:prSet/>
      <dgm:spPr/>
      <dgm:t>
        <a:bodyPr/>
        <a:lstStyle/>
        <a:p>
          <a:endParaRPr lang="en-US"/>
        </a:p>
      </dgm:t>
    </dgm:pt>
    <dgm:pt modelId="{9C9B5849-2123-473F-9FDA-07DD98CA634C}" type="sibTrans" cxnId="{B1EFB85E-1923-49F9-8414-B37E5CD76C2D}">
      <dgm:prSet/>
      <dgm:spPr/>
      <dgm:t>
        <a:bodyPr/>
        <a:lstStyle/>
        <a:p>
          <a:endParaRPr lang="en-US"/>
        </a:p>
      </dgm:t>
    </dgm:pt>
    <dgm:pt modelId="{FB963AC4-FD24-4F87-B280-2BB05790A80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Introduction to Business Procedures</a:t>
          </a:r>
        </a:p>
      </dgm:t>
    </dgm:pt>
    <dgm:pt modelId="{8E097BF9-62F8-4697-BDFE-C5888F27A493}" type="parTrans" cxnId="{639F2EE9-2E50-42D5-9B97-9C4708A7A918}">
      <dgm:prSet/>
      <dgm:spPr/>
      <dgm:t>
        <a:bodyPr/>
        <a:lstStyle/>
        <a:p>
          <a:endParaRPr lang="en-US"/>
        </a:p>
      </dgm:t>
    </dgm:pt>
    <dgm:pt modelId="{9EDBFA06-7148-4F02-965E-329FE793BC5E}" type="sibTrans" cxnId="{639F2EE9-2E50-42D5-9B97-9C4708A7A918}">
      <dgm:prSet/>
      <dgm:spPr/>
      <dgm:t>
        <a:bodyPr/>
        <a:lstStyle/>
        <a:p>
          <a:endParaRPr lang="en-US"/>
        </a:p>
      </dgm:t>
    </dgm:pt>
    <dgm:pt modelId="{2E6A7B9B-6A0D-41C8-9B49-10A364624A80}" type="pres">
      <dgm:prSet presAssocID="{A8739AB9-907A-4664-89EA-C7B82DE9399D}" presName="root" presStyleCnt="0">
        <dgm:presLayoutVars>
          <dgm:dir/>
          <dgm:resizeHandles val="exact"/>
        </dgm:presLayoutVars>
      </dgm:prSet>
      <dgm:spPr/>
    </dgm:pt>
    <dgm:pt modelId="{E2CEA544-5A07-4DF1-BE06-E0881D568037}" type="pres">
      <dgm:prSet presAssocID="{177D6F17-1205-4117-B92D-979EB99AAAF7}" presName="compNode" presStyleCnt="0"/>
      <dgm:spPr/>
    </dgm:pt>
    <dgm:pt modelId="{A4BA7082-15D6-46C7-AD0D-F9DF0A1E5766}" type="pres">
      <dgm:prSet presAssocID="{177D6F17-1205-4117-B92D-979EB99AAAF7}" presName="iconBgRect" presStyleLbl="bgShp" presStyleIdx="0" presStyleCnt="6"/>
      <dgm:spPr/>
    </dgm:pt>
    <dgm:pt modelId="{459395ED-9594-4CAC-BCCE-9F45FD94F210}" type="pres">
      <dgm:prSet presAssocID="{177D6F17-1205-4117-B92D-979EB99AAAF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C2EC371-793B-43D1-9311-9C86FA971D87}" type="pres">
      <dgm:prSet presAssocID="{177D6F17-1205-4117-B92D-979EB99AAAF7}" presName="spaceRect" presStyleCnt="0"/>
      <dgm:spPr/>
    </dgm:pt>
    <dgm:pt modelId="{83608A78-7942-4C56-9BC0-D434714096F9}" type="pres">
      <dgm:prSet presAssocID="{177D6F17-1205-4117-B92D-979EB99AAAF7}" presName="textRect" presStyleLbl="revTx" presStyleIdx="0" presStyleCnt="6">
        <dgm:presLayoutVars>
          <dgm:chMax val="1"/>
          <dgm:chPref val="1"/>
        </dgm:presLayoutVars>
      </dgm:prSet>
      <dgm:spPr/>
    </dgm:pt>
    <dgm:pt modelId="{575D409C-4019-4506-92AD-7461EF7FF19F}" type="pres">
      <dgm:prSet presAssocID="{E72FA572-EEF9-40D2-943B-35CBE5B8731C}" presName="sibTrans" presStyleCnt="0"/>
      <dgm:spPr/>
    </dgm:pt>
    <dgm:pt modelId="{8C5278C2-DBFF-42B4-8884-3CDD63ED2063}" type="pres">
      <dgm:prSet presAssocID="{520935E3-7AFA-46AB-BC1B-BCEA5382D90D}" presName="compNode" presStyleCnt="0"/>
      <dgm:spPr/>
    </dgm:pt>
    <dgm:pt modelId="{4197818F-9FF5-4ADF-AC74-47C680A09D94}" type="pres">
      <dgm:prSet presAssocID="{520935E3-7AFA-46AB-BC1B-BCEA5382D90D}" presName="iconBgRect" presStyleLbl="bgShp" presStyleIdx="1" presStyleCnt="6"/>
      <dgm:spPr/>
    </dgm:pt>
    <dgm:pt modelId="{1E2C3FC9-F6DD-4697-9412-4BF93712E766}" type="pres">
      <dgm:prSet presAssocID="{520935E3-7AFA-46AB-BC1B-BCEA5382D90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B075C61-44DA-4B88-AB57-F1EB77088991}" type="pres">
      <dgm:prSet presAssocID="{520935E3-7AFA-46AB-BC1B-BCEA5382D90D}" presName="spaceRect" presStyleCnt="0"/>
      <dgm:spPr/>
    </dgm:pt>
    <dgm:pt modelId="{AD34CC61-F8DB-486C-B588-5F6CD33B05E9}" type="pres">
      <dgm:prSet presAssocID="{520935E3-7AFA-46AB-BC1B-BCEA5382D90D}" presName="textRect" presStyleLbl="revTx" presStyleIdx="1" presStyleCnt="6">
        <dgm:presLayoutVars>
          <dgm:chMax val="1"/>
          <dgm:chPref val="1"/>
        </dgm:presLayoutVars>
      </dgm:prSet>
      <dgm:spPr/>
    </dgm:pt>
    <dgm:pt modelId="{F27D154C-2358-47C5-B256-5D3D89F916A0}" type="pres">
      <dgm:prSet presAssocID="{324A1DBC-BBB9-49C6-97CB-47D9349C16AF}" presName="sibTrans" presStyleCnt="0"/>
      <dgm:spPr/>
    </dgm:pt>
    <dgm:pt modelId="{C79B0438-8CF2-4398-AFBD-649F7DE54F65}" type="pres">
      <dgm:prSet presAssocID="{FB963AC4-FD24-4F87-B280-2BB05790A802}" presName="compNode" presStyleCnt="0"/>
      <dgm:spPr/>
    </dgm:pt>
    <dgm:pt modelId="{9684E24F-6AE2-417E-8DAD-29ECF004EA76}" type="pres">
      <dgm:prSet presAssocID="{FB963AC4-FD24-4F87-B280-2BB05790A802}" presName="iconBgRect" presStyleLbl="bgShp" presStyleIdx="2" presStyleCnt="6"/>
      <dgm:spPr/>
    </dgm:pt>
    <dgm:pt modelId="{47C953E8-DF86-4ACC-98BE-DEDA18000820}" type="pres">
      <dgm:prSet presAssocID="{FB963AC4-FD24-4F87-B280-2BB05790A80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11B94131-1681-4D51-BCF0-FB4FC3EB3942}" type="pres">
      <dgm:prSet presAssocID="{FB963AC4-FD24-4F87-B280-2BB05790A802}" presName="spaceRect" presStyleCnt="0"/>
      <dgm:spPr/>
    </dgm:pt>
    <dgm:pt modelId="{013FE54D-0C49-4AB2-B97A-90F4AD8599BE}" type="pres">
      <dgm:prSet presAssocID="{FB963AC4-FD24-4F87-B280-2BB05790A802}" presName="textRect" presStyleLbl="revTx" presStyleIdx="2" presStyleCnt="6">
        <dgm:presLayoutVars>
          <dgm:chMax val="1"/>
          <dgm:chPref val="1"/>
        </dgm:presLayoutVars>
      </dgm:prSet>
      <dgm:spPr/>
    </dgm:pt>
    <dgm:pt modelId="{7C9D67EA-00F8-4325-BB5F-EF725893ED32}" type="pres">
      <dgm:prSet presAssocID="{9EDBFA06-7148-4F02-965E-329FE793BC5E}" presName="sibTrans" presStyleCnt="0"/>
      <dgm:spPr/>
    </dgm:pt>
    <dgm:pt modelId="{FC7C6496-DE1A-4AE4-AF99-63D67A8600E9}" type="pres">
      <dgm:prSet presAssocID="{FFA14D0C-2DF8-4A79-B55A-9ADF553A83C7}" presName="compNode" presStyleCnt="0"/>
      <dgm:spPr/>
    </dgm:pt>
    <dgm:pt modelId="{77465497-2D09-47C3-8D6B-FB36B23A4F66}" type="pres">
      <dgm:prSet presAssocID="{FFA14D0C-2DF8-4A79-B55A-9ADF553A83C7}" presName="iconBgRect" presStyleLbl="bgShp" presStyleIdx="3" presStyleCnt="6"/>
      <dgm:spPr/>
    </dgm:pt>
    <dgm:pt modelId="{0A465DB7-4EA5-4596-A1ED-7212887EA11E}" type="pres">
      <dgm:prSet presAssocID="{FFA14D0C-2DF8-4A79-B55A-9ADF553A83C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D4185B22-A673-4B37-87D9-2BF0B0FE3CC4}" type="pres">
      <dgm:prSet presAssocID="{FFA14D0C-2DF8-4A79-B55A-9ADF553A83C7}" presName="spaceRect" presStyleCnt="0"/>
      <dgm:spPr/>
    </dgm:pt>
    <dgm:pt modelId="{7753C53E-A6F8-4CBD-9971-7DF2F54EA812}" type="pres">
      <dgm:prSet presAssocID="{FFA14D0C-2DF8-4A79-B55A-9ADF553A83C7}" presName="textRect" presStyleLbl="revTx" presStyleIdx="3" presStyleCnt="6">
        <dgm:presLayoutVars>
          <dgm:chMax val="1"/>
          <dgm:chPref val="1"/>
        </dgm:presLayoutVars>
      </dgm:prSet>
      <dgm:spPr/>
    </dgm:pt>
    <dgm:pt modelId="{FD40DEC3-A721-4250-AD94-7713A7D31EA3}" type="pres">
      <dgm:prSet presAssocID="{3EAC2932-29AD-4677-A9A2-6DC7CC29643A}" presName="sibTrans" presStyleCnt="0"/>
      <dgm:spPr/>
    </dgm:pt>
    <dgm:pt modelId="{1697673B-2311-4B14-8DE3-AE2BFA681A77}" type="pres">
      <dgm:prSet presAssocID="{11450EE7-2B50-49E9-94A4-D99F22CF393C}" presName="compNode" presStyleCnt="0"/>
      <dgm:spPr/>
    </dgm:pt>
    <dgm:pt modelId="{654D45F3-E7D2-46B1-B41D-8423FD354A6D}" type="pres">
      <dgm:prSet presAssocID="{11450EE7-2B50-49E9-94A4-D99F22CF393C}" presName="iconBgRect" presStyleLbl="bgShp" presStyleIdx="4" presStyleCnt="6"/>
      <dgm:spPr/>
    </dgm:pt>
    <dgm:pt modelId="{A1658058-DDDA-493C-A313-6DB283205EA3}" type="pres">
      <dgm:prSet presAssocID="{11450EE7-2B50-49E9-94A4-D99F22CF393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AF910592-5BA9-47EA-AECA-807977C57D0A}" type="pres">
      <dgm:prSet presAssocID="{11450EE7-2B50-49E9-94A4-D99F22CF393C}" presName="spaceRect" presStyleCnt="0"/>
      <dgm:spPr/>
    </dgm:pt>
    <dgm:pt modelId="{EA7E7050-8A0F-4E92-A275-27DD37E4B14B}" type="pres">
      <dgm:prSet presAssocID="{11450EE7-2B50-49E9-94A4-D99F22CF393C}" presName="textRect" presStyleLbl="revTx" presStyleIdx="4" presStyleCnt="6">
        <dgm:presLayoutVars>
          <dgm:chMax val="1"/>
          <dgm:chPref val="1"/>
        </dgm:presLayoutVars>
      </dgm:prSet>
      <dgm:spPr/>
    </dgm:pt>
    <dgm:pt modelId="{1D668904-22EF-431B-8052-CF6B77E20BF4}" type="pres">
      <dgm:prSet presAssocID="{DB128F34-CB64-420B-81B6-0D0F9C7A5368}" presName="sibTrans" presStyleCnt="0"/>
      <dgm:spPr/>
    </dgm:pt>
    <dgm:pt modelId="{4F076486-C45F-4F4B-87FB-953DB87BD6BA}" type="pres">
      <dgm:prSet presAssocID="{7DAC443C-C7EB-482D-A36B-F36759E7CA52}" presName="compNode" presStyleCnt="0"/>
      <dgm:spPr/>
    </dgm:pt>
    <dgm:pt modelId="{2B008EA9-AD9F-425D-B1A3-98B2858A505B}" type="pres">
      <dgm:prSet presAssocID="{7DAC443C-C7EB-482D-A36B-F36759E7CA52}" presName="iconBgRect" presStyleLbl="bgShp" presStyleIdx="5" presStyleCnt="6"/>
      <dgm:spPr/>
    </dgm:pt>
    <dgm:pt modelId="{EEB69C96-26D8-43CC-A6A8-9BCCAA9AE6C2}" type="pres">
      <dgm:prSet presAssocID="{7DAC443C-C7EB-482D-A36B-F36759E7CA5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3269A3C3-9DD1-487E-877C-FE29028746E3}" type="pres">
      <dgm:prSet presAssocID="{7DAC443C-C7EB-482D-A36B-F36759E7CA52}" presName="spaceRect" presStyleCnt="0"/>
      <dgm:spPr/>
    </dgm:pt>
    <dgm:pt modelId="{85CA4888-B2E6-44FF-9239-F8CE54D2CA40}" type="pres">
      <dgm:prSet presAssocID="{7DAC443C-C7EB-482D-A36B-F36759E7CA5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F8E2401-FF4A-4248-910A-3BB64C5A480D}" type="presOf" srcId="{11450EE7-2B50-49E9-94A4-D99F22CF393C}" destId="{EA7E7050-8A0F-4E92-A275-27DD37E4B14B}" srcOrd="0" destOrd="0" presId="urn:microsoft.com/office/officeart/2018/5/layout/IconCircleLabelList"/>
    <dgm:cxn modelId="{5E81851C-9630-4111-8E56-4F00E083D0CC}" type="presOf" srcId="{7DAC443C-C7EB-482D-A36B-F36759E7CA52}" destId="{85CA4888-B2E6-44FF-9239-F8CE54D2CA40}" srcOrd="0" destOrd="0" presId="urn:microsoft.com/office/officeart/2018/5/layout/IconCircleLabelList"/>
    <dgm:cxn modelId="{5053EC35-D2DF-4C19-AEA4-0F24E7861B74}" type="presOf" srcId="{A8739AB9-907A-4664-89EA-C7B82DE9399D}" destId="{2E6A7B9B-6A0D-41C8-9B49-10A364624A80}" srcOrd="0" destOrd="0" presId="urn:microsoft.com/office/officeart/2018/5/layout/IconCircleLabelList"/>
    <dgm:cxn modelId="{EF22B636-983B-4ADA-8EEF-858BD7E545C3}" type="presOf" srcId="{520935E3-7AFA-46AB-BC1B-BCEA5382D90D}" destId="{AD34CC61-F8DB-486C-B588-5F6CD33B05E9}" srcOrd="0" destOrd="0" presId="urn:microsoft.com/office/officeart/2018/5/layout/IconCircleLabelList"/>
    <dgm:cxn modelId="{CA0D663F-833A-47EE-BC97-C3D0D56A9274}" srcId="{A8739AB9-907A-4664-89EA-C7B82DE9399D}" destId="{FFA14D0C-2DF8-4A79-B55A-9ADF553A83C7}" srcOrd="3" destOrd="0" parTransId="{C4FF108E-FADD-42AE-B546-683EFFF83E46}" sibTransId="{3EAC2932-29AD-4677-A9A2-6DC7CC29643A}"/>
    <dgm:cxn modelId="{B1EFB85E-1923-49F9-8414-B37E5CD76C2D}" srcId="{A8739AB9-907A-4664-89EA-C7B82DE9399D}" destId="{7DAC443C-C7EB-482D-A36B-F36759E7CA52}" srcOrd="5" destOrd="0" parTransId="{2AC0549A-597E-4671-9E5A-8C4DA4A9F333}" sibTransId="{9C9B5849-2123-473F-9FDA-07DD98CA634C}"/>
    <dgm:cxn modelId="{1ECCB260-EDF0-47BE-A146-BBA23E5768BC}" type="presOf" srcId="{FFA14D0C-2DF8-4A79-B55A-9ADF553A83C7}" destId="{7753C53E-A6F8-4CBD-9971-7DF2F54EA812}" srcOrd="0" destOrd="0" presId="urn:microsoft.com/office/officeart/2018/5/layout/IconCircleLabelList"/>
    <dgm:cxn modelId="{D09C346F-98E6-4554-9B83-E4EF4843D86A}" srcId="{A8739AB9-907A-4664-89EA-C7B82DE9399D}" destId="{177D6F17-1205-4117-B92D-979EB99AAAF7}" srcOrd="0" destOrd="0" parTransId="{0D2A7D69-8919-4353-8E58-0C983DB6E8C8}" sibTransId="{E72FA572-EEF9-40D2-943B-35CBE5B8731C}"/>
    <dgm:cxn modelId="{EE34FA73-8643-42D0-8DFE-7E9FEC5EEAA3}" srcId="{A8739AB9-907A-4664-89EA-C7B82DE9399D}" destId="{520935E3-7AFA-46AB-BC1B-BCEA5382D90D}" srcOrd="1" destOrd="0" parTransId="{057B3165-56C3-4600-BA36-C74382A3EBBC}" sibTransId="{324A1DBC-BBB9-49C6-97CB-47D9349C16AF}"/>
    <dgm:cxn modelId="{990D3CB9-65CF-43E3-BC3E-8146D7A88588}" srcId="{A8739AB9-907A-4664-89EA-C7B82DE9399D}" destId="{11450EE7-2B50-49E9-94A4-D99F22CF393C}" srcOrd="4" destOrd="0" parTransId="{F5707384-1AEB-4206-BB2D-E9E0CEC7AB6A}" sibTransId="{DB128F34-CB64-420B-81B6-0D0F9C7A5368}"/>
    <dgm:cxn modelId="{52D4EFC6-15A2-414D-B732-EBD19F1F4914}" type="presOf" srcId="{FB963AC4-FD24-4F87-B280-2BB05790A802}" destId="{013FE54D-0C49-4AB2-B97A-90F4AD8599BE}" srcOrd="0" destOrd="0" presId="urn:microsoft.com/office/officeart/2018/5/layout/IconCircleLabelList"/>
    <dgm:cxn modelId="{639F2EE9-2E50-42D5-9B97-9C4708A7A918}" srcId="{A8739AB9-907A-4664-89EA-C7B82DE9399D}" destId="{FB963AC4-FD24-4F87-B280-2BB05790A802}" srcOrd="2" destOrd="0" parTransId="{8E097BF9-62F8-4697-BDFE-C5888F27A493}" sibTransId="{9EDBFA06-7148-4F02-965E-329FE793BC5E}"/>
    <dgm:cxn modelId="{BA0CFAF6-E59F-49F9-9F33-3C6A048CEEA0}" type="presOf" srcId="{177D6F17-1205-4117-B92D-979EB99AAAF7}" destId="{83608A78-7942-4C56-9BC0-D434714096F9}" srcOrd="0" destOrd="0" presId="urn:microsoft.com/office/officeart/2018/5/layout/IconCircleLabelList"/>
    <dgm:cxn modelId="{EA54B2FA-3E74-4251-9C4F-632116D41E04}" type="presParOf" srcId="{2E6A7B9B-6A0D-41C8-9B49-10A364624A80}" destId="{E2CEA544-5A07-4DF1-BE06-E0881D568037}" srcOrd="0" destOrd="0" presId="urn:microsoft.com/office/officeart/2018/5/layout/IconCircleLabelList"/>
    <dgm:cxn modelId="{CA94EE22-86F2-4C3E-9D61-D228ABE9C666}" type="presParOf" srcId="{E2CEA544-5A07-4DF1-BE06-E0881D568037}" destId="{A4BA7082-15D6-46C7-AD0D-F9DF0A1E5766}" srcOrd="0" destOrd="0" presId="urn:microsoft.com/office/officeart/2018/5/layout/IconCircleLabelList"/>
    <dgm:cxn modelId="{F6A4EE6A-4609-49D9-A5CD-2B5764C32F95}" type="presParOf" srcId="{E2CEA544-5A07-4DF1-BE06-E0881D568037}" destId="{459395ED-9594-4CAC-BCCE-9F45FD94F210}" srcOrd="1" destOrd="0" presId="urn:microsoft.com/office/officeart/2018/5/layout/IconCircleLabelList"/>
    <dgm:cxn modelId="{145AFAC2-9F5D-446C-9CA7-6B3CA5D9AAC1}" type="presParOf" srcId="{E2CEA544-5A07-4DF1-BE06-E0881D568037}" destId="{9C2EC371-793B-43D1-9311-9C86FA971D87}" srcOrd="2" destOrd="0" presId="urn:microsoft.com/office/officeart/2018/5/layout/IconCircleLabelList"/>
    <dgm:cxn modelId="{D6C29F0C-F475-4B89-982C-62782BFE7CB5}" type="presParOf" srcId="{E2CEA544-5A07-4DF1-BE06-E0881D568037}" destId="{83608A78-7942-4C56-9BC0-D434714096F9}" srcOrd="3" destOrd="0" presId="urn:microsoft.com/office/officeart/2018/5/layout/IconCircleLabelList"/>
    <dgm:cxn modelId="{13869EEE-3FF6-47AD-A93E-393C4722C5E8}" type="presParOf" srcId="{2E6A7B9B-6A0D-41C8-9B49-10A364624A80}" destId="{575D409C-4019-4506-92AD-7461EF7FF19F}" srcOrd="1" destOrd="0" presId="urn:microsoft.com/office/officeart/2018/5/layout/IconCircleLabelList"/>
    <dgm:cxn modelId="{8238AE98-31A0-4977-ACD8-0B21B27C20CF}" type="presParOf" srcId="{2E6A7B9B-6A0D-41C8-9B49-10A364624A80}" destId="{8C5278C2-DBFF-42B4-8884-3CDD63ED2063}" srcOrd="2" destOrd="0" presId="urn:microsoft.com/office/officeart/2018/5/layout/IconCircleLabelList"/>
    <dgm:cxn modelId="{25667AD4-7038-419D-90BA-C9CF5E9D5CD0}" type="presParOf" srcId="{8C5278C2-DBFF-42B4-8884-3CDD63ED2063}" destId="{4197818F-9FF5-4ADF-AC74-47C680A09D94}" srcOrd="0" destOrd="0" presId="urn:microsoft.com/office/officeart/2018/5/layout/IconCircleLabelList"/>
    <dgm:cxn modelId="{35314D88-CED2-48EE-AFF4-BC02F873F570}" type="presParOf" srcId="{8C5278C2-DBFF-42B4-8884-3CDD63ED2063}" destId="{1E2C3FC9-F6DD-4697-9412-4BF93712E766}" srcOrd="1" destOrd="0" presId="urn:microsoft.com/office/officeart/2018/5/layout/IconCircleLabelList"/>
    <dgm:cxn modelId="{AB891CE5-FD00-4998-BA6F-47288143517C}" type="presParOf" srcId="{8C5278C2-DBFF-42B4-8884-3CDD63ED2063}" destId="{2B075C61-44DA-4B88-AB57-F1EB77088991}" srcOrd="2" destOrd="0" presId="urn:microsoft.com/office/officeart/2018/5/layout/IconCircleLabelList"/>
    <dgm:cxn modelId="{BA43C828-349A-4619-B10E-C8201539C792}" type="presParOf" srcId="{8C5278C2-DBFF-42B4-8884-3CDD63ED2063}" destId="{AD34CC61-F8DB-486C-B588-5F6CD33B05E9}" srcOrd="3" destOrd="0" presId="urn:microsoft.com/office/officeart/2018/5/layout/IconCircleLabelList"/>
    <dgm:cxn modelId="{CAEAB574-3B1C-4756-8DD3-E16B48BC5D4B}" type="presParOf" srcId="{2E6A7B9B-6A0D-41C8-9B49-10A364624A80}" destId="{F27D154C-2358-47C5-B256-5D3D89F916A0}" srcOrd="3" destOrd="0" presId="urn:microsoft.com/office/officeart/2018/5/layout/IconCircleLabelList"/>
    <dgm:cxn modelId="{12A9C683-7F09-43BC-BE73-64D1C8360081}" type="presParOf" srcId="{2E6A7B9B-6A0D-41C8-9B49-10A364624A80}" destId="{C79B0438-8CF2-4398-AFBD-649F7DE54F65}" srcOrd="4" destOrd="0" presId="urn:microsoft.com/office/officeart/2018/5/layout/IconCircleLabelList"/>
    <dgm:cxn modelId="{ACC3B975-0260-49EB-BE40-8588F305AD7D}" type="presParOf" srcId="{C79B0438-8CF2-4398-AFBD-649F7DE54F65}" destId="{9684E24F-6AE2-417E-8DAD-29ECF004EA76}" srcOrd="0" destOrd="0" presId="urn:microsoft.com/office/officeart/2018/5/layout/IconCircleLabelList"/>
    <dgm:cxn modelId="{5C760AEA-9E2D-416A-AC88-43D4B6B65D12}" type="presParOf" srcId="{C79B0438-8CF2-4398-AFBD-649F7DE54F65}" destId="{47C953E8-DF86-4ACC-98BE-DEDA18000820}" srcOrd="1" destOrd="0" presId="urn:microsoft.com/office/officeart/2018/5/layout/IconCircleLabelList"/>
    <dgm:cxn modelId="{239C5192-FA2D-4E59-99BB-0172D75F2527}" type="presParOf" srcId="{C79B0438-8CF2-4398-AFBD-649F7DE54F65}" destId="{11B94131-1681-4D51-BCF0-FB4FC3EB3942}" srcOrd="2" destOrd="0" presId="urn:microsoft.com/office/officeart/2018/5/layout/IconCircleLabelList"/>
    <dgm:cxn modelId="{D5B3C7E1-D875-4429-A65B-920E8A390472}" type="presParOf" srcId="{C79B0438-8CF2-4398-AFBD-649F7DE54F65}" destId="{013FE54D-0C49-4AB2-B97A-90F4AD8599BE}" srcOrd="3" destOrd="0" presId="urn:microsoft.com/office/officeart/2018/5/layout/IconCircleLabelList"/>
    <dgm:cxn modelId="{3340E8DF-C0C3-4D3E-8E44-6C3857AA57E4}" type="presParOf" srcId="{2E6A7B9B-6A0D-41C8-9B49-10A364624A80}" destId="{7C9D67EA-00F8-4325-BB5F-EF725893ED32}" srcOrd="5" destOrd="0" presId="urn:microsoft.com/office/officeart/2018/5/layout/IconCircleLabelList"/>
    <dgm:cxn modelId="{2604D15F-FFD9-4332-B5C4-46E07DDE11CA}" type="presParOf" srcId="{2E6A7B9B-6A0D-41C8-9B49-10A364624A80}" destId="{FC7C6496-DE1A-4AE4-AF99-63D67A8600E9}" srcOrd="6" destOrd="0" presId="urn:microsoft.com/office/officeart/2018/5/layout/IconCircleLabelList"/>
    <dgm:cxn modelId="{6E96396E-1831-423C-B41A-F7BF91604E61}" type="presParOf" srcId="{FC7C6496-DE1A-4AE4-AF99-63D67A8600E9}" destId="{77465497-2D09-47C3-8D6B-FB36B23A4F66}" srcOrd="0" destOrd="0" presId="urn:microsoft.com/office/officeart/2018/5/layout/IconCircleLabelList"/>
    <dgm:cxn modelId="{FA9B52A1-6CC0-4ADC-8749-64A961A888BF}" type="presParOf" srcId="{FC7C6496-DE1A-4AE4-AF99-63D67A8600E9}" destId="{0A465DB7-4EA5-4596-A1ED-7212887EA11E}" srcOrd="1" destOrd="0" presId="urn:microsoft.com/office/officeart/2018/5/layout/IconCircleLabelList"/>
    <dgm:cxn modelId="{16510FA9-4DDA-44F2-866B-2551E5477415}" type="presParOf" srcId="{FC7C6496-DE1A-4AE4-AF99-63D67A8600E9}" destId="{D4185B22-A673-4B37-87D9-2BF0B0FE3CC4}" srcOrd="2" destOrd="0" presId="urn:microsoft.com/office/officeart/2018/5/layout/IconCircleLabelList"/>
    <dgm:cxn modelId="{04C54DA1-FEF3-41A3-B039-CD8C6EE076CD}" type="presParOf" srcId="{FC7C6496-DE1A-4AE4-AF99-63D67A8600E9}" destId="{7753C53E-A6F8-4CBD-9971-7DF2F54EA812}" srcOrd="3" destOrd="0" presId="urn:microsoft.com/office/officeart/2018/5/layout/IconCircleLabelList"/>
    <dgm:cxn modelId="{03533368-A55A-420A-8689-6AFFE3626EFB}" type="presParOf" srcId="{2E6A7B9B-6A0D-41C8-9B49-10A364624A80}" destId="{FD40DEC3-A721-4250-AD94-7713A7D31EA3}" srcOrd="7" destOrd="0" presId="urn:microsoft.com/office/officeart/2018/5/layout/IconCircleLabelList"/>
    <dgm:cxn modelId="{E2DCC669-F36C-4682-BC8E-64E805A7C961}" type="presParOf" srcId="{2E6A7B9B-6A0D-41C8-9B49-10A364624A80}" destId="{1697673B-2311-4B14-8DE3-AE2BFA681A77}" srcOrd="8" destOrd="0" presId="urn:microsoft.com/office/officeart/2018/5/layout/IconCircleLabelList"/>
    <dgm:cxn modelId="{9305A40B-7577-423A-9103-6F71F0A2866D}" type="presParOf" srcId="{1697673B-2311-4B14-8DE3-AE2BFA681A77}" destId="{654D45F3-E7D2-46B1-B41D-8423FD354A6D}" srcOrd="0" destOrd="0" presId="urn:microsoft.com/office/officeart/2018/5/layout/IconCircleLabelList"/>
    <dgm:cxn modelId="{EB2948C5-77CA-4089-A013-9F926E973C3D}" type="presParOf" srcId="{1697673B-2311-4B14-8DE3-AE2BFA681A77}" destId="{A1658058-DDDA-493C-A313-6DB283205EA3}" srcOrd="1" destOrd="0" presId="urn:microsoft.com/office/officeart/2018/5/layout/IconCircleLabelList"/>
    <dgm:cxn modelId="{D0A105B9-E549-4862-BA91-45AA1120BB2C}" type="presParOf" srcId="{1697673B-2311-4B14-8DE3-AE2BFA681A77}" destId="{AF910592-5BA9-47EA-AECA-807977C57D0A}" srcOrd="2" destOrd="0" presId="urn:microsoft.com/office/officeart/2018/5/layout/IconCircleLabelList"/>
    <dgm:cxn modelId="{681DF266-9DFC-48E5-A941-0A0C6E6CCE77}" type="presParOf" srcId="{1697673B-2311-4B14-8DE3-AE2BFA681A77}" destId="{EA7E7050-8A0F-4E92-A275-27DD37E4B14B}" srcOrd="3" destOrd="0" presId="urn:microsoft.com/office/officeart/2018/5/layout/IconCircleLabelList"/>
    <dgm:cxn modelId="{E1D3939F-4DCC-4AE1-A2EA-227196DDE426}" type="presParOf" srcId="{2E6A7B9B-6A0D-41C8-9B49-10A364624A80}" destId="{1D668904-22EF-431B-8052-CF6B77E20BF4}" srcOrd="9" destOrd="0" presId="urn:microsoft.com/office/officeart/2018/5/layout/IconCircleLabelList"/>
    <dgm:cxn modelId="{A78E3D20-1FD8-4CF5-9872-EE124204FD71}" type="presParOf" srcId="{2E6A7B9B-6A0D-41C8-9B49-10A364624A80}" destId="{4F076486-C45F-4F4B-87FB-953DB87BD6BA}" srcOrd="10" destOrd="0" presId="urn:microsoft.com/office/officeart/2018/5/layout/IconCircleLabelList"/>
    <dgm:cxn modelId="{A6CF8DCB-DBD0-46CA-8D60-7CBD0B1AB5FF}" type="presParOf" srcId="{4F076486-C45F-4F4B-87FB-953DB87BD6BA}" destId="{2B008EA9-AD9F-425D-B1A3-98B2858A505B}" srcOrd="0" destOrd="0" presId="urn:microsoft.com/office/officeart/2018/5/layout/IconCircleLabelList"/>
    <dgm:cxn modelId="{D8D783DA-C5C6-4867-9709-99C0CD339A7D}" type="presParOf" srcId="{4F076486-C45F-4F4B-87FB-953DB87BD6BA}" destId="{EEB69C96-26D8-43CC-A6A8-9BCCAA9AE6C2}" srcOrd="1" destOrd="0" presId="urn:microsoft.com/office/officeart/2018/5/layout/IconCircleLabelList"/>
    <dgm:cxn modelId="{E83315A9-5A29-4A3F-BC9A-C42988800D27}" type="presParOf" srcId="{4F076486-C45F-4F4B-87FB-953DB87BD6BA}" destId="{3269A3C3-9DD1-487E-877C-FE29028746E3}" srcOrd="2" destOrd="0" presId="urn:microsoft.com/office/officeart/2018/5/layout/IconCircleLabelList"/>
    <dgm:cxn modelId="{65FF55F4-4A33-411B-A8EC-56320025A8FB}" type="presParOf" srcId="{4F076486-C45F-4F4B-87FB-953DB87BD6BA}" destId="{85CA4888-B2E6-44FF-9239-F8CE54D2CA4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E68FA9-F5B9-43A4-8EB1-56F789B2681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63B60C-7B85-4294-AA9C-2EB9ED58BD8D}">
      <dgm:prSet/>
      <dgm:spPr/>
      <dgm:t>
        <a:bodyPr/>
        <a:lstStyle/>
        <a:p>
          <a:r>
            <a:rPr lang="en-US" dirty="0"/>
            <a:t>Computer Applications</a:t>
          </a:r>
        </a:p>
      </dgm:t>
    </dgm:pt>
    <dgm:pt modelId="{3A528374-674C-4C7A-B349-39C27EE8A166}" type="parTrans" cxnId="{23CAC125-996D-46EB-AB4F-F4CC5EE067B0}">
      <dgm:prSet/>
      <dgm:spPr/>
      <dgm:t>
        <a:bodyPr/>
        <a:lstStyle/>
        <a:p>
          <a:endParaRPr lang="en-US"/>
        </a:p>
      </dgm:t>
    </dgm:pt>
    <dgm:pt modelId="{396FD876-03A2-491D-A6A7-9E4605BB9C17}" type="sibTrans" cxnId="{23CAC125-996D-46EB-AB4F-F4CC5EE067B0}">
      <dgm:prSet/>
      <dgm:spPr/>
      <dgm:t>
        <a:bodyPr/>
        <a:lstStyle/>
        <a:p>
          <a:endParaRPr lang="en-US"/>
        </a:p>
      </dgm:t>
    </dgm:pt>
    <dgm:pt modelId="{5DB5A762-C033-4AF3-B59E-74715D3F54CB}">
      <dgm:prSet/>
      <dgm:spPr/>
      <dgm:t>
        <a:bodyPr/>
        <a:lstStyle/>
        <a:p>
          <a:r>
            <a:rPr lang="en-US"/>
            <a:t>Database Design &amp; Application</a:t>
          </a:r>
        </a:p>
      </dgm:t>
    </dgm:pt>
    <dgm:pt modelId="{6F8DCFED-F309-4E6C-AF3A-9EA92D94B6C1}" type="parTrans" cxnId="{9CEF06DD-DCD6-476C-A3F4-DABF37EF9E6C}">
      <dgm:prSet/>
      <dgm:spPr/>
      <dgm:t>
        <a:bodyPr/>
        <a:lstStyle/>
        <a:p>
          <a:endParaRPr lang="en-US"/>
        </a:p>
      </dgm:t>
    </dgm:pt>
    <dgm:pt modelId="{4A910A1C-E0CE-44FF-BB82-DE52A33BF9B6}" type="sibTrans" cxnId="{9CEF06DD-DCD6-476C-A3F4-DABF37EF9E6C}">
      <dgm:prSet/>
      <dgm:spPr/>
      <dgm:t>
        <a:bodyPr/>
        <a:lstStyle/>
        <a:p>
          <a:endParaRPr lang="en-US"/>
        </a:p>
      </dgm:t>
    </dgm:pt>
    <dgm:pt modelId="{815EF13B-4A56-4815-B6C7-9B923E7F11FD}">
      <dgm:prSet/>
      <dgm:spPr/>
      <dgm:t>
        <a:bodyPr/>
        <a:lstStyle/>
        <a:p>
          <a:r>
            <a:rPr lang="en-US" dirty="0"/>
            <a:t>Spreadsheet Applications</a:t>
          </a:r>
        </a:p>
      </dgm:t>
    </dgm:pt>
    <dgm:pt modelId="{48791679-001B-4CAF-ACFD-0D0EF151EC10}" type="parTrans" cxnId="{C7AB6025-91A3-4FA8-8E21-6E148F69C4A3}">
      <dgm:prSet/>
      <dgm:spPr/>
      <dgm:t>
        <a:bodyPr/>
        <a:lstStyle/>
        <a:p>
          <a:endParaRPr lang="en-US"/>
        </a:p>
      </dgm:t>
    </dgm:pt>
    <dgm:pt modelId="{4CFDB3C7-7A1E-414A-B68C-4A67A5472662}" type="sibTrans" cxnId="{C7AB6025-91A3-4FA8-8E21-6E148F69C4A3}">
      <dgm:prSet/>
      <dgm:spPr/>
      <dgm:t>
        <a:bodyPr/>
        <a:lstStyle/>
        <a:p>
          <a:endParaRPr lang="en-US"/>
        </a:p>
      </dgm:t>
    </dgm:pt>
    <dgm:pt modelId="{3FF4D6DE-BE69-483B-AA08-DA7F5125B149}">
      <dgm:prSet/>
      <dgm:spPr/>
      <dgm:t>
        <a:bodyPr/>
        <a:lstStyle/>
        <a:p>
          <a:r>
            <a:rPr lang="en-US"/>
            <a:t>Word Processing</a:t>
          </a:r>
        </a:p>
      </dgm:t>
    </dgm:pt>
    <dgm:pt modelId="{1F2B713B-734A-4482-BA21-345BE9A21961}" type="parTrans" cxnId="{0FD4172E-0070-4141-B57E-541D9FB56955}">
      <dgm:prSet/>
      <dgm:spPr/>
      <dgm:t>
        <a:bodyPr/>
        <a:lstStyle/>
        <a:p>
          <a:endParaRPr lang="en-US"/>
        </a:p>
      </dgm:t>
    </dgm:pt>
    <dgm:pt modelId="{CA3598C2-EB12-499A-8CFF-4949AB550232}" type="sibTrans" cxnId="{0FD4172E-0070-4141-B57E-541D9FB56955}">
      <dgm:prSet/>
      <dgm:spPr/>
      <dgm:t>
        <a:bodyPr/>
        <a:lstStyle/>
        <a:p>
          <a:endParaRPr lang="en-US"/>
        </a:p>
      </dgm:t>
    </dgm:pt>
    <dgm:pt modelId="{25C6BB33-CD34-4ADD-BF9B-FC2BEE530893}" type="pres">
      <dgm:prSet presAssocID="{56E68FA9-F5B9-43A4-8EB1-56F789B26815}" presName="root" presStyleCnt="0">
        <dgm:presLayoutVars>
          <dgm:dir/>
          <dgm:resizeHandles val="exact"/>
        </dgm:presLayoutVars>
      </dgm:prSet>
      <dgm:spPr/>
    </dgm:pt>
    <dgm:pt modelId="{C0B81F42-1DBB-48B8-B3BE-01DE022A0338}" type="pres">
      <dgm:prSet presAssocID="{5063B60C-7B85-4294-AA9C-2EB9ED58BD8D}" presName="compNode" presStyleCnt="0"/>
      <dgm:spPr/>
    </dgm:pt>
    <dgm:pt modelId="{55ACEA76-A879-40B1-A8CD-152494A60C2D}" type="pres">
      <dgm:prSet presAssocID="{5063B60C-7B85-4294-AA9C-2EB9ED58BD8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2C4B763F-2A5E-46A4-9588-884F8D1DE14D}" type="pres">
      <dgm:prSet presAssocID="{5063B60C-7B85-4294-AA9C-2EB9ED58BD8D}" presName="spaceRect" presStyleCnt="0"/>
      <dgm:spPr/>
    </dgm:pt>
    <dgm:pt modelId="{72506589-8A83-4962-844D-B9A1CEA18E9B}" type="pres">
      <dgm:prSet presAssocID="{5063B60C-7B85-4294-AA9C-2EB9ED58BD8D}" presName="textRect" presStyleLbl="revTx" presStyleIdx="0" presStyleCnt="4">
        <dgm:presLayoutVars>
          <dgm:chMax val="1"/>
          <dgm:chPref val="1"/>
        </dgm:presLayoutVars>
      </dgm:prSet>
      <dgm:spPr/>
    </dgm:pt>
    <dgm:pt modelId="{7FF38415-CDE8-4AFF-8B77-C68C5DED43E3}" type="pres">
      <dgm:prSet presAssocID="{396FD876-03A2-491D-A6A7-9E4605BB9C17}" presName="sibTrans" presStyleCnt="0"/>
      <dgm:spPr/>
    </dgm:pt>
    <dgm:pt modelId="{0F406AC6-5E02-4012-9FF8-DE796DB73504}" type="pres">
      <dgm:prSet presAssocID="{5DB5A762-C033-4AF3-B59E-74715D3F54CB}" presName="compNode" presStyleCnt="0"/>
      <dgm:spPr/>
    </dgm:pt>
    <dgm:pt modelId="{F3E702CC-BFDE-471F-A6B8-91F852329723}" type="pres">
      <dgm:prSet presAssocID="{5DB5A762-C033-4AF3-B59E-74715D3F54C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810BD37-69F5-4B00-8A84-E69A27A267B6}" type="pres">
      <dgm:prSet presAssocID="{5DB5A762-C033-4AF3-B59E-74715D3F54CB}" presName="spaceRect" presStyleCnt="0"/>
      <dgm:spPr/>
    </dgm:pt>
    <dgm:pt modelId="{B05A36B6-04FB-4CCB-AFE9-46A3811DCD4C}" type="pres">
      <dgm:prSet presAssocID="{5DB5A762-C033-4AF3-B59E-74715D3F54CB}" presName="textRect" presStyleLbl="revTx" presStyleIdx="1" presStyleCnt="4">
        <dgm:presLayoutVars>
          <dgm:chMax val="1"/>
          <dgm:chPref val="1"/>
        </dgm:presLayoutVars>
      </dgm:prSet>
      <dgm:spPr/>
    </dgm:pt>
    <dgm:pt modelId="{BF8259EC-77BD-4533-963B-4A7D13895B5B}" type="pres">
      <dgm:prSet presAssocID="{4A910A1C-E0CE-44FF-BB82-DE52A33BF9B6}" presName="sibTrans" presStyleCnt="0"/>
      <dgm:spPr/>
    </dgm:pt>
    <dgm:pt modelId="{0928E0BB-499F-409A-8149-1F244EB7CAA0}" type="pres">
      <dgm:prSet presAssocID="{815EF13B-4A56-4815-B6C7-9B923E7F11FD}" presName="compNode" presStyleCnt="0"/>
      <dgm:spPr/>
    </dgm:pt>
    <dgm:pt modelId="{1646A44C-AE29-4464-B8DE-95C735E34234}" type="pres">
      <dgm:prSet presAssocID="{815EF13B-4A56-4815-B6C7-9B923E7F11F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5969876B-5626-4168-8254-E0F9893C526D}" type="pres">
      <dgm:prSet presAssocID="{815EF13B-4A56-4815-B6C7-9B923E7F11FD}" presName="spaceRect" presStyleCnt="0"/>
      <dgm:spPr/>
    </dgm:pt>
    <dgm:pt modelId="{2FB7B35E-7B7B-464B-9AB9-9A2DD8CE6B84}" type="pres">
      <dgm:prSet presAssocID="{815EF13B-4A56-4815-B6C7-9B923E7F11FD}" presName="textRect" presStyleLbl="revTx" presStyleIdx="2" presStyleCnt="4">
        <dgm:presLayoutVars>
          <dgm:chMax val="1"/>
          <dgm:chPref val="1"/>
        </dgm:presLayoutVars>
      </dgm:prSet>
      <dgm:spPr/>
    </dgm:pt>
    <dgm:pt modelId="{E2E828E6-8A2B-4587-B519-C43DBF9B7685}" type="pres">
      <dgm:prSet presAssocID="{4CFDB3C7-7A1E-414A-B68C-4A67A5472662}" presName="sibTrans" presStyleCnt="0"/>
      <dgm:spPr/>
    </dgm:pt>
    <dgm:pt modelId="{0748D0AB-47B6-4162-BA0F-09295E5D6378}" type="pres">
      <dgm:prSet presAssocID="{3FF4D6DE-BE69-483B-AA08-DA7F5125B149}" presName="compNode" presStyleCnt="0"/>
      <dgm:spPr/>
    </dgm:pt>
    <dgm:pt modelId="{46798506-F9DF-4155-8F3E-8780C7F3E1EE}" type="pres">
      <dgm:prSet presAssocID="{3FF4D6DE-BE69-483B-AA08-DA7F5125B14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8E36834-E8AC-44B6-9C0F-76B1D52D4DC5}" type="pres">
      <dgm:prSet presAssocID="{3FF4D6DE-BE69-483B-AA08-DA7F5125B149}" presName="spaceRect" presStyleCnt="0"/>
      <dgm:spPr/>
    </dgm:pt>
    <dgm:pt modelId="{929F83F5-73D3-46BA-B679-93FEC4F9A6D1}" type="pres">
      <dgm:prSet presAssocID="{3FF4D6DE-BE69-483B-AA08-DA7F5125B14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A044D1E-8276-4965-96DE-771D01989B8E}" type="presOf" srcId="{815EF13B-4A56-4815-B6C7-9B923E7F11FD}" destId="{2FB7B35E-7B7B-464B-9AB9-9A2DD8CE6B84}" srcOrd="0" destOrd="0" presId="urn:microsoft.com/office/officeart/2018/2/layout/IconLabelList"/>
    <dgm:cxn modelId="{C7AB6025-91A3-4FA8-8E21-6E148F69C4A3}" srcId="{56E68FA9-F5B9-43A4-8EB1-56F789B26815}" destId="{815EF13B-4A56-4815-B6C7-9B923E7F11FD}" srcOrd="2" destOrd="0" parTransId="{48791679-001B-4CAF-ACFD-0D0EF151EC10}" sibTransId="{4CFDB3C7-7A1E-414A-B68C-4A67A5472662}"/>
    <dgm:cxn modelId="{23CAC125-996D-46EB-AB4F-F4CC5EE067B0}" srcId="{56E68FA9-F5B9-43A4-8EB1-56F789B26815}" destId="{5063B60C-7B85-4294-AA9C-2EB9ED58BD8D}" srcOrd="0" destOrd="0" parTransId="{3A528374-674C-4C7A-B349-39C27EE8A166}" sibTransId="{396FD876-03A2-491D-A6A7-9E4605BB9C17}"/>
    <dgm:cxn modelId="{0FD4172E-0070-4141-B57E-541D9FB56955}" srcId="{56E68FA9-F5B9-43A4-8EB1-56F789B26815}" destId="{3FF4D6DE-BE69-483B-AA08-DA7F5125B149}" srcOrd="3" destOrd="0" parTransId="{1F2B713B-734A-4482-BA21-345BE9A21961}" sibTransId="{CA3598C2-EB12-499A-8CFF-4949AB550232}"/>
    <dgm:cxn modelId="{64761261-790B-493E-BC97-E8F0F2173163}" type="presOf" srcId="{5063B60C-7B85-4294-AA9C-2EB9ED58BD8D}" destId="{72506589-8A83-4962-844D-B9A1CEA18E9B}" srcOrd="0" destOrd="0" presId="urn:microsoft.com/office/officeart/2018/2/layout/IconLabelList"/>
    <dgm:cxn modelId="{6B3671C9-1F2A-4BA8-B21B-5A31CF7C0AB9}" type="presOf" srcId="{3FF4D6DE-BE69-483B-AA08-DA7F5125B149}" destId="{929F83F5-73D3-46BA-B679-93FEC4F9A6D1}" srcOrd="0" destOrd="0" presId="urn:microsoft.com/office/officeart/2018/2/layout/IconLabelList"/>
    <dgm:cxn modelId="{9CEF06DD-DCD6-476C-A3F4-DABF37EF9E6C}" srcId="{56E68FA9-F5B9-43A4-8EB1-56F789B26815}" destId="{5DB5A762-C033-4AF3-B59E-74715D3F54CB}" srcOrd="1" destOrd="0" parTransId="{6F8DCFED-F309-4E6C-AF3A-9EA92D94B6C1}" sibTransId="{4A910A1C-E0CE-44FF-BB82-DE52A33BF9B6}"/>
    <dgm:cxn modelId="{E5A31BEA-9B4C-473C-AD6B-485DFF27857E}" type="presOf" srcId="{56E68FA9-F5B9-43A4-8EB1-56F789B26815}" destId="{25C6BB33-CD34-4ADD-BF9B-FC2BEE530893}" srcOrd="0" destOrd="0" presId="urn:microsoft.com/office/officeart/2018/2/layout/IconLabelList"/>
    <dgm:cxn modelId="{61AAA9FB-5B7D-48BA-9786-786FFE203605}" type="presOf" srcId="{5DB5A762-C033-4AF3-B59E-74715D3F54CB}" destId="{B05A36B6-04FB-4CCB-AFE9-46A3811DCD4C}" srcOrd="0" destOrd="0" presId="urn:microsoft.com/office/officeart/2018/2/layout/IconLabelList"/>
    <dgm:cxn modelId="{30DD7D00-6C21-4026-BBB1-450DD9227467}" type="presParOf" srcId="{25C6BB33-CD34-4ADD-BF9B-FC2BEE530893}" destId="{C0B81F42-1DBB-48B8-B3BE-01DE022A0338}" srcOrd="0" destOrd="0" presId="urn:microsoft.com/office/officeart/2018/2/layout/IconLabelList"/>
    <dgm:cxn modelId="{6C0B2986-7490-449C-B239-C067B61F0B79}" type="presParOf" srcId="{C0B81F42-1DBB-48B8-B3BE-01DE022A0338}" destId="{55ACEA76-A879-40B1-A8CD-152494A60C2D}" srcOrd="0" destOrd="0" presId="urn:microsoft.com/office/officeart/2018/2/layout/IconLabelList"/>
    <dgm:cxn modelId="{598C8461-F404-45A7-B2D9-A8F58CFBDC4D}" type="presParOf" srcId="{C0B81F42-1DBB-48B8-B3BE-01DE022A0338}" destId="{2C4B763F-2A5E-46A4-9588-884F8D1DE14D}" srcOrd="1" destOrd="0" presId="urn:microsoft.com/office/officeart/2018/2/layout/IconLabelList"/>
    <dgm:cxn modelId="{B35015DF-5FE1-4A69-8EA8-86EE097DB206}" type="presParOf" srcId="{C0B81F42-1DBB-48B8-B3BE-01DE022A0338}" destId="{72506589-8A83-4962-844D-B9A1CEA18E9B}" srcOrd="2" destOrd="0" presId="urn:microsoft.com/office/officeart/2018/2/layout/IconLabelList"/>
    <dgm:cxn modelId="{824574E6-F3D7-448A-B0F9-631BD6D58589}" type="presParOf" srcId="{25C6BB33-CD34-4ADD-BF9B-FC2BEE530893}" destId="{7FF38415-CDE8-4AFF-8B77-C68C5DED43E3}" srcOrd="1" destOrd="0" presId="urn:microsoft.com/office/officeart/2018/2/layout/IconLabelList"/>
    <dgm:cxn modelId="{2CC4F6D5-9FC8-46A4-8186-4047AD323074}" type="presParOf" srcId="{25C6BB33-CD34-4ADD-BF9B-FC2BEE530893}" destId="{0F406AC6-5E02-4012-9FF8-DE796DB73504}" srcOrd="2" destOrd="0" presId="urn:microsoft.com/office/officeart/2018/2/layout/IconLabelList"/>
    <dgm:cxn modelId="{8C28D7CB-3A85-4FDF-B2DB-6B1FA21256A0}" type="presParOf" srcId="{0F406AC6-5E02-4012-9FF8-DE796DB73504}" destId="{F3E702CC-BFDE-471F-A6B8-91F852329723}" srcOrd="0" destOrd="0" presId="urn:microsoft.com/office/officeart/2018/2/layout/IconLabelList"/>
    <dgm:cxn modelId="{83305EBF-1957-44B8-BB69-69F765C37F27}" type="presParOf" srcId="{0F406AC6-5E02-4012-9FF8-DE796DB73504}" destId="{5810BD37-69F5-4B00-8A84-E69A27A267B6}" srcOrd="1" destOrd="0" presId="urn:microsoft.com/office/officeart/2018/2/layout/IconLabelList"/>
    <dgm:cxn modelId="{1B433C8F-153D-4183-9F40-8EE162282654}" type="presParOf" srcId="{0F406AC6-5E02-4012-9FF8-DE796DB73504}" destId="{B05A36B6-04FB-4CCB-AFE9-46A3811DCD4C}" srcOrd="2" destOrd="0" presId="urn:microsoft.com/office/officeart/2018/2/layout/IconLabelList"/>
    <dgm:cxn modelId="{4E90E9DF-B4BE-4623-A43B-69E439C438D2}" type="presParOf" srcId="{25C6BB33-CD34-4ADD-BF9B-FC2BEE530893}" destId="{BF8259EC-77BD-4533-963B-4A7D13895B5B}" srcOrd="3" destOrd="0" presId="urn:microsoft.com/office/officeart/2018/2/layout/IconLabelList"/>
    <dgm:cxn modelId="{88E03C5E-33F7-418C-9943-6AD313F2D823}" type="presParOf" srcId="{25C6BB33-CD34-4ADD-BF9B-FC2BEE530893}" destId="{0928E0BB-499F-409A-8149-1F244EB7CAA0}" srcOrd="4" destOrd="0" presId="urn:microsoft.com/office/officeart/2018/2/layout/IconLabelList"/>
    <dgm:cxn modelId="{E8F5E65D-0C20-4222-A905-3A5C613BD109}" type="presParOf" srcId="{0928E0BB-499F-409A-8149-1F244EB7CAA0}" destId="{1646A44C-AE29-4464-B8DE-95C735E34234}" srcOrd="0" destOrd="0" presId="urn:microsoft.com/office/officeart/2018/2/layout/IconLabelList"/>
    <dgm:cxn modelId="{E3CD0082-0124-4352-B54B-D62B2F7C5D97}" type="presParOf" srcId="{0928E0BB-499F-409A-8149-1F244EB7CAA0}" destId="{5969876B-5626-4168-8254-E0F9893C526D}" srcOrd="1" destOrd="0" presId="urn:microsoft.com/office/officeart/2018/2/layout/IconLabelList"/>
    <dgm:cxn modelId="{A8D97C36-26A8-4A85-95E0-C9357EB04CD5}" type="presParOf" srcId="{0928E0BB-499F-409A-8149-1F244EB7CAA0}" destId="{2FB7B35E-7B7B-464B-9AB9-9A2DD8CE6B84}" srcOrd="2" destOrd="0" presId="urn:microsoft.com/office/officeart/2018/2/layout/IconLabelList"/>
    <dgm:cxn modelId="{EAB7F09C-7B73-4BF2-B1FA-E115A8ED70FD}" type="presParOf" srcId="{25C6BB33-CD34-4ADD-BF9B-FC2BEE530893}" destId="{E2E828E6-8A2B-4587-B519-C43DBF9B7685}" srcOrd="5" destOrd="0" presId="urn:microsoft.com/office/officeart/2018/2/layout/IconLabelList"/>
    <dgm:cxn modelId="{E7B91F36-A92E-49C6-BE69-7650D601D083}" type="presParOf" srcId="{25C6BB33-CD34-4ADD-BF9B-FC2BEE530893}" destId="{0748D0AB-47B6-4162-BA0F-09295E5D6378}" srcOrd="6" destOrd="0" presId="urn:microsoft.com/office/officeart/2018/2/layout/IconLabelList"/>
    <dgm:cxn modelId="{00EF9EF1-6665-4CEC-B5B0-F6C830D35CCD}" type="presParOf" srcId="{0748D0AB-47B6-4162-BA0F-09295E5D6378}" destId="{46798506-F9DF-4155-8F3E-8780C7F3E1EE}" srcOrd="0" destOrd="0" presId="urn:microsoft.com/office/officeart/2018/2/layout/IconLabelList"/>
    <dgm:cxn modelId="{FE53B2BC-B6CC-4BD6-A72A-FC147BDD0D07}" type="presParOf" srcId="{0748D0AB-47B6-4162-BA0F-09295E5D6378}" destId="{D8E36834-E8AC-44B6-9C0F-76B1D52D4DC5}" srcOrd="1" destOrd="0" presId="urn:microsoft.com/office/officeart/2018/2/layout/IconLabelList"/>
    <dgm:cxn modelId="{7124213E-7F45-4AF5-9164-5EA0BD08F1EB}" type="presParOf" srcId="{0748D0AB-47B6-4162-BA0F-09295E5D6378}" destId="{929F83F5-73D3-46BA-B679-93FEC4F9A6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7084A-DC0B-4B96-9EAA-A41E62383DC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E2174D2-F584-4CAF-9E10-DF41D564F5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American Enterprise Project</a:t>
          </a:r>
        </a:p>
      </dgm:t>
    </dgm:pt>
    <dgm:pt modelId="{D9B6C3F3-122A-4251-8938-EB3AF3DB47ED}" type="parTrans" cxnId="{3C1096FE-776C-4F89-A9AD-09F5916EF084}">
      <dgm:prSet/>
      <dgm:spPr/>
      <dgm:t>
        <a:bodyPr/>
        <a:lstStyle/>
        <a:p>
          <a:endParaRPr lang="en-US"/>
        </a:p>
      </dgm:t>
    </dgm:pt>
    <dgm:pt modelId="{DF4DD86E-E321-4A3C-9FEE-642F9698FECE}" type="sibTrans" cxnId="{3C1096FE-776C-4F89-A9AD-09F5916EF084}">
      <dgm:prSet/>
      <dgm:spPr/>
      <dgm:t>
        <a:bodyPr/>
        <a:lstStyle/>
        <a:p>
          <a:endParaRPr lang="en-US"/>
        </a:p>
      </dgm:t>
    </dgm:pt>
    <dgm:pt modelId="{ECFA73DC-2DAA-42A6-A6AD-3F3A093F2E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Community Service Project</a:t>
          </a:r>
        </a:p>
      </dgm:t>
    </dgm:pt>
    <dgm:pt modelId="{B8853C7F-215C-413C-BB8B-E160DEEADC90}" type="parTrans" cxnId="{0E492C1B-EF7F-416C-A1B3-62F496843642}">
      <dgm:prSet/>
      <dgm:spPr/>
      <dgm:t>
        <a:bodyPr/>
        <a:lstStyle/>
        <a:p>
          <a:endParaRPr lang="en-US"/>
        </a:p>
      </dgm:t>
    </dgm:pt>
    <dgm:pt modelId="{69AF0242-5BE2-47F0-ACFC-5E6A2CA8B0B6}" type="sibTrans" cxnId="{0E492C1B-EF7F-416C-A1B3-62F496843642}">
      <dgm:prSet/>
      <dgm:spPr/>
      <dgm:t>
        <a:bodyPr/>
        <a:lstStyle/>
        <a:p>
          <a:endParaRPr lang="en-US"/>
        </a:p>
      </dgm:t>
    </dgm:pt>
    <dgm:pt modelId="{96203254-04ED-4663-B133-EE97EA8740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Local Chapter Annual Business Report</a:t>
          </a:r>
        </a:p>
      </dgm:t>
    </dgm:pt>
    <dgm:pt modelId="{54ABE013-3A8E-4819-B2A7-5B303EAF13A0}" type="parTrans" cxnId="{9D5A6FAD-F395-42C3-A3BC-FAE59DD65899}">
      <dgm:prSet/>
      <dgm:spPr/>
      <dgm:t>
        <a:bodyPr/>
        <a:lstStyle/>
        <a:p>
          <a:endParaRPr lang="en-US"/>
        </a:p>
      </dgm:t>
    </dgm:pt>
    <dgm:pt modelId="{ACC948CE-446A-495D-8809-ECB407A32E26}" type="sibTrans" cxnId="{9D5A6FAD-F395-42C3-A3BC-FAE59DD65899}">
      <dgm:prSet/>
      <dgm:spPr/>
      <dgm:t>
        <a:bodyPr/>
        <a:lstStyle/>
        <a:p>
          <a:endParaRPr lang="en-US"/>
        </a:p>
      </dgm:t>
    </dgm:pt>
    <dgm:pt modelId="{9AFB6D3B-1D45-4F18-A38C-6EE59CBBDEF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Partnership with Business Project</a:t>
          </a:r>
        </a:p>
      </dgm:t>
    </dgm:pt>
    <dgm:pt modelId="{CE1D583B-0E44-49FD-88AC-75DB2FC8DFDD}" type="parTrans" cxnId="{A824636F-EE34-46CB-9B5F-95579C0BE4C7}">
      <dgm:prSet/>
      <dgm:spPr/>
      <dgm:t>
        <a:bodyPr/>
        <a:lstStyle/>
        <a:p>
          <a:endParaRPr lang="en-US"/>
        </a:p>
      </dgm:t>
    </dgm:pt>
    <dgm:pt modelId="{649F8C7F-5568-405A-B49C-1B9ECE9E2AFB}" type="sibTrans" cxnId="{A824636F-EE34-46CB-9B5F-95579C0BE4C7}">
      <dgm:prSet/>
      <dgm:spPr/>
      <dgm:t>
        <a:bodyPr/>
        <a:lstStyle/>
        <a:p>
          <a:endParaRPr lang="en-US"/>
        </a:p>
      </dgm:t>
    </dgm:pt>
    <dgm:pt modelId="{A5A485A0-9F51-4071-82C0-B642D32FF4D2}" type="pres">
      <dgm:prSet presAssocID="{B0A7084A-DC0B-4B96-9EAA-A41E62383DCA}" presName="root" presStyleCnt="0">
        <dgm:presLayoutVars>
          <dgm:dir/>
          <dgm:resizeHandles val="exact"/>
        </dgm:presLayoutVars>
      </dgm:prSet>
      <dgm:spPr/>
    </dgm:pt>
    <dgm:pt modelId="{925B5337-4B72-4100-9B17-2598075344BD}" type="pres">
      <dgm:prSet presAssocID="{FE2174D2-F584-4CAF-9E10-DF41D564F510}" presName="compNode" presStyleCnt="0"/>
      <dgm:spPr/>
    </dgm:pt>
    <dgm:pt modelId="{4D0CA342-1937-4612-9C26-3DA27A1A8C72}" type="pres">
      <dgm:prSet presAssocID="{FE2174D2-F584-4CAF-9E10-DF41D564F510}" presName="iconBgRect" presStyleLbl="bgShp" presStyleIdx="0" presStyleCnt="4"/>
      <dgm:spPr/>
    </dgm:pt>
    <dgm:pt modelId="{C0490DEF-0E34-4504-8AA7-C70754B1EC89}" type="pres">
      <dgm:prSet presAssocID="{FE2174D2-F584-4CAF-9E10-DF41D564F51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ECC731C-BB86-4CFA-A98A-DFE9D3C7A979}" type="pres">
      <dgm:prSet presAssocID="{FE2174D2-F584-4CAF-9E10-DF41D564F510}" presName="spaceRect" presStyleCnt="0"/>
      <dgm:spPr/>
    </dgm:pt>
    <dgm:pt modelId="{2B544BF2-19BF-4DF8-8E8F-053BAD7AE7B6}" type="pres">
      <dgm:prSet presAssocID="{FE2174D2-F584-4CAF-9E10-DF41D564F510}" presName="textRect" presStyleLbl="revTx" presStyleIdx="0" presStyleCnt="4">
        <dgm:presLayoutVars>
          <dgm:chMax val="1"/>
          <dgm:chPref val="1"/>
        </dgm:presLayoutVars>
      </dgm:prSet>
      <dgm:spPr/>
    </dgm:pt>
    <dgm:pt modelId="{90849753-BF89-47F9-8BD0-858F9792D0B7}" type="pres">
      <dgm:prSet presAssocID="{DF4DD86E-E321-4A3C-9FEE-642F9698FECE}" presName="sibTrans" presStyleCnt="0"/>
      <dgm:spPr/>
    </dgm:pt>
    <dgm:pt modelId="{DDBD37B7-ECC0-45FE-B944-301A1ED042B4}" type="pres">
      <dgm:prSet presAssocID="{ECFA73DC-2DAA-42A6-A6AD-3F3A093F2E38}" presName="compNode" presStyleCnt="0"/>
      <dgm:spPr/>
    </dgm:pt>
    <dgm:pt modelId="{28B327B6-7933-4426-9988-A8066174F92B}" type="pres">
      <dgm:prSet presAssocID="{ECFA73DC-2DAA-42A6-A6AD-3F3A093F2E38}" presName="iconBgRect" presStyleLbl="bgShp" presStyleIdx="1" presStyleCnt="4"/>
      <dgm:spPr/>
    </dgm:pt>
    <dgm:pt modelId="{D2C59A8D-1154-432A-9C51-EB272850004E}" type="pres">
      <dgm:prSet presAssocID="{ECFA73DC-2DAA-42A6-A6AD-3F3A093F2E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B637384-0FA3-409B-BDFA-D8620DCC37BC}" type="pres">
      <dgm:prSet presAssocID="{ECFA73DC-2DAA-42A6-A6AD-3F3A093F2E38}" presName="spaceRect" presStyleCnt="0"/>
      <dgm:spPr/>
    </dgm:pt>
    <dgm:pt modelId="{27045939-72DF-4FF8-91BA-C42C05F51DE2}" type="pres">
      <dgm:prSet presAssocID="{ECFA73DC-2DAA-42A6-A6AD-3F3A093F2E38}" presName="textRect" presStyleLbl="revTx" presStyleIdx="1" presStyleCnt="4">
        <dgm:presLayoutVars>
          <dgm:chMax val="1"/>
          <dgm:chPref val="1"/>
        </dgm:presLayoutVars>
      </dgm:prSet>
      <dgm:spPr/>
    </dgm:pt>
    <dgm:pt modelId="{16E7EFB8-3992-4985-AF6E-6458C4DD2523}" type="pres">
      <dgm:prSet presAssocID="{69AF0242-5BE2-47F0-ACFC-5E6A2CA8B0B6}" presName="sibTrans" presStyleCnt="0"/>
      <dgm:spPr/>
    </dgm:pt>
    <dgm:pt modelId="{EF8998FE-E746-47BE-AF7E-108DFD7E30E8}" type="pres">
      <dgm:prSet presAssocID="{96203254-04ED-4663-B133-EE97EA87405A}" presName="compNode" presStyleCnt="0"/>
      <dgm:spPr/>
    </dgm:pt>
    <dgm:pt modelId="{0EE8B03C-7627-49B1-B958-739D2D3E8A68}" type="pres">
      <dgm:prSet presAssocID="{96203254-04ED-4663-B133-EE97EA87405A}" presName="iconBgRect" presStyleLbl="bgShp" presStyleIdx="2" presStyleCnt="4"/>
      <dgm:spPr/>
    </dgm:pt>
    <dgm:pt modelId="{0DF1166B-9945-4001-9C95-E6FD94ED8B20}" type="pres">
      <dgm:prSet presAssocID="{96203254-04ED-4663-B133-EE97EA8740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093FBBC-C510-4185-8477-542321B16086}" type="pres">
      <dgm:prSet presAssocID="{96203254-04ED-4663-B133-EE97EA87405A}" presName="spaceRect" presStyleCnt="0"/>
      <dgm:spPr/>
    </dgm:pt>
    <dgm:pt modelId="{956EF871-C1B2-4E66-BEC4-6CB4C9B075A9}" type="pres">
      <dgm:prSet presAssocID="{96203254-04ED-4663-B133-EE97EA87405A}" presName="textRect" presStyleLbl="revTx" presStyleIdx="2" presStyleCnt="4">
        <dgm:presLayoutVars>
          <dgm:chMax val="1"/>
          <dgm:chPref val="1"/>
        </dgm:presLayoutVars>
      </dgm:prSet>
      <dgm:spPr/>
    </dgm:pt>
    <dgm:pt modelId="{0C976CE7-7041-4745-BB40-F06A18E4A51C}" type="pres">
      <dgm:prSet presAssocID="{ACC948CE-446A-495D-8809-ECB407A32E26}" presName="sibTrans" presStyleCnt="0"/>
      <dgm:spPr/>
    </dgm:pt>
    <dgm:pt modelId="{421710E2-803E-4EBC-BF32-E684CF53663B}" type="pres">
      <dgm:prSet presAssocID="{9AFB6D3B-1D45-4F18-A38C-6EE59CBBDEFE}" presName="compNode" presStyleCnt="0"/>
      <dgm:spPr/>
    </dgm:pt>
    <dgm:pt modelId="{149B2018-8F8F-423E-A30D-69B36BAEBEF0}" type="pres">
      <dgm:prSet presAssocID="{9AFB6D3B-1D45-4F18-A38C-6EE59CBBDEFE}" presName="iconBgRect" presStyleLbl="bgShp" presStyleIdx="3" presStyleCnt="4"/>
      <dgm:spPr/>
    </dgm:pt>
    <dgm:pt modelId="{05040F31-C150-4E68-96ED-C524D417CB68}" type="pres">
      <dgm:prSet presAssocID="{9AFB6D3B-1D45-4F18-A38C-6EE59CBBDEF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F81C893-DFDA-4E58-9E4F-CECABC9B772C}" type="pres">
      <dgm:prSet presAssocID="{9AFB6D3B-1D45-4F18-A38C-6EE59CBBDEFE}" presName="spaceRect" presStyleCnt="0"/>
      <dgm:spPr/>
    </dgm:pt>
    <dgm:pt modelId="{63B20C66-DC56-451E-9110-3A8B9A20456C}" type="pres">
      <dgm:prSet presAssocID="{9AFB6D3B-1D45-4F18-A38C-6EE59CBBDEF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E492C1B-EF7F-416C-A1B3-62F496843642}" srcId="{B0A7084A-DC0B-4B96-9EAA-A41E62383DCA}" destId="{ECFA73DC-2DAA-42A6-A6AD-3F3A093F2E38}" srcOrd="1" destOrd="0" parTransId="{B8853C7F-215C-413C-BB8B-E160DEEADC90}" sibTransId="{69AF0242-5BE2-47F0-ACFC-5E6A2CA8B0B6}"/>
    <dgm:cxn modelId="{30C4B620-924D-4032-AD90-F20E21188645}" type="presOf" srcId="{B0A7084A-DC0B-4B96-9EAA-A41E62383DCA}" destId="{A5A485A0-9F51-4071-82C0-B642D32FF4D2}" srcOrd="0" destOrd="0" presId="urn:microsoft.com/office/officeart/2018/5/layout/IconCircleLabelList"/>
    <dgm:cxn modelId="{A824636F-EE34-46CB-9B5F-95579C0BE4C7}" srcId="{B0A7084A-DC0B-4B96-9EAA-A41E62383DCA}" destId="{9AFB6D3B-1D45-4F18-A38C-6EE59CBBDEFE}" srcOrd="3" destOrd="0" parTransId="{CE1D583B-0E44-49FD-88AC-75DB2FC8DFDD}" sibTransId="{649F8C7F-5568-405A-B49C-1B9ECE9E2AFB}"/>
    <dgm:cxn modelId="{CEF36F54-4EB3-46E8-8EEB-0769F5F94C23}" type="presOf" srcId="{96203254-04ED-4663-B133-EE97EA87405A}" destId="{956EF871-C1B2-4E66-BEC4-6CB4C9B075A9}" srcOrd="0" destOrd="0" presId="urn:microsoft.com/office/officeart/2018/5/layout/IconCircleLabelList"/>
    <dgm:cxn modelId="{4B961CA5-A9E3-48B7-8C16-0A5893CF1DC7}" type="presOf" srcId="{9AFB6D3B-1D45-4F18-A38C-6EE59CBBDEFE}" destId="{63B20C66-DC56-451E-9110-3A8B9A20456C}" srcOrd="0" destOrd="0" presId="urn:microsoft.com/office/officeart/2018/5/layout/IconCircleLabelList"/>
    <dgm:cxn modelId="{9D5A6FAD-F395-42C3-A3BC-FAE59DD65899}" srcId="{B0A7084A-DC0B-4B96-9EAA-A41E62383DCA}" destId="{96203254-04ED-4663-B133-EE97EA87405A}" srcOrd="2" destOrd="0" parTransId="{54ABE013-3A8E-4819-B2A7-5B303EAF13A0}" sibTransId="{ACC948CE-446A-495D-8809-ECB407A32E26}"/>
    <dgm:cxn modelId="{CA6BA1B8-F86C-45CE-8E04-6E168703DEEF}" type="presOf" srcId="{FE2174D2-F584-4CAF-9E10-DF41D564F510}" destId="{2B544BF2-19BF-4DF8-8E8F-053BAD7AE7B6}" srcOrd="0" destOrd="0" presId="urn:microsoft.com/office/officeart/2018/5/layout/IconCircleLabelList"/>
    <dgm:cxn modelId="{35E138D3-270D-46DC-9329-818802CCD009}" type="presOf" srcId="{ECFA73DC-2DAA-42A6-A6AD-3F3A093F2E38}" destId="{27045939-72DF-4FF8-91BA-C42C05F51DE2}" srcOrd="0" destOrd="0" presId="urn:microsoft.com/office/officeart/2018/5/layout/IconCircleLabelList"/>
    <dgm:cxn modelId="{3C1096FE-776C-4F89-A9AD-09F5916EF084}" srcId="{B0A7084A-DC0B-4B96-9EAA-A41E62383DCA}" destId="{FE2174D2-F584-4CAF-9E10-DF41D564F510}" srcOrd="0" destOrd="0" parTransId="{D9B6C3F3-122A-4251-8938-EB3AF3DB47ED}" sibTransId="{DF4DD86E-E321-4A3C-9FEE-642F9698FECE}"/>
    <dgm:cxn modelId="{30D07F6D-142C-4389-8754-2BBFC4385882}" type="presParOf" srcId="{A5A485A0-9F51-4071-82C0-B642D32FF4D2}" destId="{925B5337-4B72-4100-9B17-2598075344BD}" srcOrd="0" destOrd="0" presId="urn:microsoft.com/office/officeart/2018/5/layout/IconCircleLabelList"/>
    <dgm:cxn modelId="{8072BCB6-8020-48F1-BC77-4EEAB42BD999}" type="presParOf" srcId="{925B5337-4B72-4100-9B17-2598075344BD}" destId="{4D0CA342-1937-4612-9C26-3DA27A1A8C72}" srcOrd="0" destOrd="0" presId="urn:microsoft.com/office/officeart/2018/5/layout/IconCircleLabelList"/>
    <dgm:cxn modelId="{D8C00A64-F045-4A05-9A07-D12910B5EA26}" type="presParOf" srcId="{925B5337-4B72-4100-9B17-2598075344BD}" destId="{C0490DEF-0E34-4504-8AA7-C70754B1EC89}" srcOrd="1" destOrd="0" presId="urn:microsoft.com/office/officeart/2018/5/layout/IconCircleLabelList"/>
    <dgm:cxn modelId="{7FDA30CD-38FB-4B20-A45C-FBDE15160175}" type="presParOf" srcId="{925B5337-4B72-4100-9B17-2598075344BD}" destId="{7ECC731C-BB86-4CFA-A98A-DFE9D3C7A979}" srcOrd="2" destOrd="0" presId="urn:microsoft.com/office/officeart/2018/5/layout/IconCircleLabelList"/>
    <dgm:cxn modelId="{C941C771-AB8D-4854-B455-DF394503E2CE}" type="presParOf" srcId="{925B5337-4B72-4100-9B17-2598075344BD}" destId="{2B544BF2-19BF-4DF8-8E8F-053BAD7AE7B6}" srcOrd="3" destOrd="0" presId="urn:microsoft.com/office/officeart/2018/5/layout/IconCircleLabelList"/>
    <dgm:cxn modelId="{3C822CFB-6C18-4C04-A2BD-3F7FE50CDC51}" type="presParOf" srcId="{A5A485A0-9F51-4071-82C0-B642D32FF4D2}" destId="{90849753-BF89-47F9-8BD0-858F9792D0B7}" srcOrd="1" destOrd="0" presId="urn:microsoft.com/office/officeart/2018/5/layout/IconCircleLabelList"/>
    <dgm:cxn modelId="{F464648F-9E70-48E1-9E88-2C05C1FB0A02}" type="presParOf" srcId="{A5A485A0-9F51-4071-82C0-B642D32FF4D2}" destId="{DDBD37B7-ECC0-45FE-B944-301A1ED042B4}" srcOrd="2" destOrd="0" presId="urn:microsoft.com/office/officeart/2018/5/layout/IconCircleLabelList"/>
    <dgm:cxn modelId="{0E925850-9D87-485B-945C-AE653450C37A}" type="presParOf" srcId="{DDBD37B7-ECC0-45FE-B944-301A1ED042B4}" destId="{28B327B6-7933-4426-9988-A8066174F92B}" srcOrd="0" destOrd="0" presId="urn:microsoft.com/office/officeart/2018/5/layout/IconCircleLabelList"/>
    <dgm:cxn modelId="{566B008C-44FB-4285-B641-1169F4E24417}" type="presParOf" srcId="{DDBD37B7-ECC0-45FE-B944-301A1ED042B4}" destId="{D2C59A8D-1154-432A-9C51-EB272850004E}" srcOrd="1" destOrd="0" presId="urn:microsoft.com/office/officeart/2018/5/layout/IconCircleLabelList"/>
    <dgm:cxn modelId="{D5058DFF-4005-40A4-B8B2-6CFC2303886D}" type="presParOf" srcId="{DDBD37B7-ECC0-45FE-B944-301A1ED042B4}" destId="{9B637384-0FA3-409B-BDFA-D8620DCC37BC}" srcOrd="2" destOrd="0" presId="urn:microsoft.com/office/officeart/2018/5/layout/IconCircleLabelList"/>
    <dgm:cxn modelId="{AB6EB982-AE79-4182-AB2B-923165C70174}" type="presParOf" srcId="{DDBD37B7-ECC0-45FE-B944-301A1ED042B4}" destId="{27045939-72DF-4FF8-91BA-C42C05F51DE2}" srcOrd="3" destOrd="0" presId="urn:microsoft.com/office/officeart/2018/5/layout/IconCircleLabelList"/>
    <dgm:cxn modelId="{8DC0082F-C133-42CB-ACDB-BE188290DB42}" type="presParOf" srcId="{A5A485A0-9F51-4071-82C0-B642D32FF4D2}" destId="{16E7EFB8-3992-4985-AF6E-6458C4DD2523}" srcOrd="3" destOrd="0" presId="urn:microsoft.com/office/officeart/2018/5/layout/IconCircleLabelList"/>
    <dgm:cxn modelId="{DC2A5F0A-59C3-477D-AF8A-C827E6FFE5A8}" type="presParOf" srcId="{A5A485A0-9F51-4071-82C0-B642D32FF4D2}" destId="{EF8998FE-E746-47BE-AF7E-108DFD7E30E8}" srcOrd="4" destOrd="0" presId="urn:microsoft.com/office/officeart/2018/5/layout/IconCircleLabelList"/>
    <dgm:cxn modelId="{D139E5F7-AD35-477E-AC9A-919B8AB89413}" type="presParOf" srcId="{EF8998FE-E746-47BE-AF7E-108DFD7E30E8}" destId="{0EE8B03C-7627-49B1-B958-739D2D3E8A68}" srcOrd="0" destOrd="0" presId="urn:microsoft.com/office/officeart/2018/5/layout/IconCircleLabelList"/>
    <dgm:cxn modelId="{73BBAD59-846F-4A69-B86F-64183C1309C7}" type="presParOf" srcId="{EF8998FE-E746-47BE-AF7E-108DFD7E30E8}" destId="{0DF1166B-9945-4001-9C95-E6FD94ED8B20}" srcOrd="1" destOrd="0" presId="urn:microsoft.com/office/officeart/2018/5/layout/IconCircleLabelList"/>
    <dgm:cxn modelId="{F48A3E17-1A63-40B4-B75B-45F52D7D5942}" type="presParOf" srcId="{EF8998FE-E746-47BE-AF7E-108DFD7E30E8}" destId="{4093FBBC-C510-4185-8477-542321B16086}" srcOrd="2" destOrd="0" presId="urn:microsoft.com/office/officeart/2018/5/layout/IconCircleLabelList"/>
    <dgm:cxn modelId="{BBD1C460-B723-4999-AF89-397593DDE5CC}" type="presParOf" srcId="{EF8998FE-E746-47BE-AF7E-108DFD7E30E8}" destId="{956EF871-C1B2-4E66-BEC4-6CB4C9B075A9}" srcOrd="3" destOrd="0" presId="urn:microsoft.com/office/officeart/2018/5/layout/IconCircleLabelList"/>
    <dgm:cxn modelId="{CC82E4D7-266A-41AB-8EBD-7AAAD4D653AA}" type="presParOf" srcId="{A5A485A0-9F51-4071-82C0-B642D32FF4D2}" destId="{0C976CE7-7041-4745-BB40-F06A18E4A51C}" srcOrd="5" destOrd="0" presId="urn:microsoft.com/office/officeart/2018/5/layout/IconCircleLabelList"/>
    <dgm:cxn modelId="{2E6AC9DF-FAF6-4686-809C-2CC4503AC367}" type="presParOf" srcId="{A5A485A0-9F51-4071-82C0-B642D32FF4D2}" destId="{421710E2-803E-4EBC-BF32-E684CF53663B}" srcOrd="6" destOrd="0" presId="urn:microsoft.com/office/officeart/2018/5/layout/IconCircleLabelList"/>
    <dgm:cxn modelId="{2265EEED-DA3C-45EA-B7C0-4FC41904ED8F}" type="presParOf" srcId="{421710E2-803E-4EBC-BF32-E684CF53663B}" destId="{149B2018-8F8F-423E-A30D-69B36BAEBEF0}" srcOrd="0" destOrd="0" presId="urn:microsoft.com/office/officeart/2018/5/layout/IconCircleLabelList"/>
    <dgm:cxn modelId="{ACF295A2-6D57-44BB-A7AC-F5AF2609939B}" type="presParOf" srcId="{421710E2-803E-4EBC-BF32-E684CF53663B}" destId="{05040F31-C150-4E68-96ED-C524D417CB68}" srcOrd="1" destOrd="0" presId="urn:microsoft.com/office/officeart/2018/5/layout/IconCircleLabelList"/>
    <dgm:cxn modelId="{E6C63069-C2DA-4AB3-AD98-C994C60FEFC3}" type="presParOf" srcId="{421710E2-803E-4EBC-BF32-E684CF53663B}" destId="{2F81C893-DFDA-4E58-9E4F-CECABC9B772C}" srcOrd="2" destOrd="0" presId="urn:microsoft.com/office/officeart/2018/5/layout/IconCircleLabelList"/>
    <dgm:cxn modelId="{270961ED-275B-48A4-86D2-79185E73C405}" type="presParOf" srcId="{421710E2-803E-4EBC-BF32-E684CF53663B}" destId="{63B20C66-DC56-451E-9110-3A8B9A20456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3799949-1331-4C35-85F7-97F06560741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300491D-3814-4A96-B213-DF104543EDD4}">
      <dgm:prSet/>
      <dgm:spPr/>
      <dgm:t>
        <a:bodyPr/>
        <a:lstStyle/>
        <a:p>
          <a:r>
            <a:rPr lang="en-US"/>
            <a:t>Accounting I</a:t>
          </a:r>
        </a:p>
      </dgm:t>
    </dgm:pt>
    <dgm:pt modelId="{21343379-F300-4121-8740-D6FE8A668957}" type="parTrans" cxnId="{E38714BD-D175-4D86-8A63-5FDEEA9525CA}">
      <dgm:prSet/>
      <dgm:spPr/>
      <dgm:t>
        <a:bodyPr/>
        <a:lstStyle/>
        <a:p>
          <a:endParaRPr lang="en-US"/>
        </a:p>
      </dgm:t>
    </dgm:pt>
    <dgm:pt modelId="{F695820E-3249-465F-B322-B1620DD19B2C}" type="sibTrans" cxnId="{E38714BD-D175-4D86-8A63-5FDEEA9525CA}">
      <dgm:prSet/>
      <dgm:spPr/>
      <dgm:t>
        <a:bodyPr/>
        <a:lstStyle/>
        <a:p>
          <a:endParaRPr lang="en-US"/>
        </a:p>
      </dgm:t>
    </dgm:pt>
    <dgm:pt modelId="{5E77BC55-9419-430E-93D2-D09BA5D19646}">
      <dgm:prSet/>
      <dgm:spPr/>
      <dgm:t>
        <a:bodyPr/>
        <a:lstStyle/>
        <a:p>
          <a:r>
            <a:rPr lang="en-US"/>
            <a:t>Accounting II</a:t>
          </a:r>
        </a:p>
      </dgm:t>
    </dgm:pt>
    <dgm:pt modelId="{D0AE4E79-D117-4F02-82B1-57983FA435D4}" type="parTrans" cxnId="{FB618232-3B6D-46FC-90AD-7AD34E45EAB9}">
      <dgm:prSet/>
      <dgm:spPr/>
      <dgm:t>
        <a:bodyPr/>
        <a:lstStyle/>
        <a:p>
          <a:endParaRPr lang="en-US"/>
        </a:p>
      </dgm:t>
    </dgm:pt>
    <dgm:pt modelId="{49AA9CB6-86D2-414F-8153-167C388AAFA4}" type="sibTrans" cxnId="{FB618232-3B6D-46FC-90AD-7AD34E45EAB9}">
      <dgm:prSet/>
      <dgm:spPr/>
      <dgm:t>
        <a:bodyPr/>
        <a:lstStyle/>
        <a:p>
          <a:endParaRPr lang="en-US"/>
        </a:p>
      </dgm:t>
    </dgm:pt>
    <dgm:pt modelId="{76CC759E-7F7A-41EE-93C9-955EB9327F1B}">
      <dgm:prSet/>
      <dgm:spPr/>
      <dgm:t>
        <a:bodyPr/>
        <a:lstStyle/>
        <a:p>
          <a:r>
            <a:rPr lang="en-US"/>
            <a:t>Business Calculations</a:t>
          </a:r>
        </a:p>
      </dgm:t>
    </dgm:pt>
    <dgm:pt modelId="{06939D66-3422-4DF4-AEDA-AD7DC1EBF0C3}" type="parTrans" cxnId="{3446CFBE-D9BB-472E-8890-7A758A412187}">
      <dgm:prSet/>
      <dgm:spPr/>
      <dgm:t>
        <a:bodyPr/>
        <a:lstStyle/>
        <a:p>
          <a:endParaRPr lang="en-US"/>
        </a:p>
      </dgm:t>
    </dgm:pt>
    <dgm:pt modelId="{8AA4B3D8-3983-4FC3-8F07-D1D734819988}" type="sibTrans" cxnId="{3446CFBE-D9BB-472E-8890-7A758A412187}">
      <dgm:prSet/>
      <dgm:spPr/>
      <dgm:t>
        <a:bodyPr/>
        <a:lstStyle/>
        <a:p>
          <a:endParaRPr lang="en-US"/>
        </a:p>
      </dgm:t>
    </dgm:pt>
    <dgm:pt modelId="{10808D3E-572E-4F53-9BCF-B305D705F4B2}">
      <dgm:prSet/>
      <dgm:spPr/>
      <dgm:t>
        <a:bodyPr/>
        <a:lstStyle/>
        <a:p>
          <a:r>
            <a:rPr lang="en-US"/>
            <a:t>Economics</a:t>
          </a:r>
        </a:p>
      </dgm:t>
    </dgm:pt>
    <dgm:pt modelId="{34AABCEC-91E2-41CE-9E41-634BF1C9DBED}" type="parTrans" cxnId="{0B0AEED2-7EA1-48AB-801A-2192255CA1A0}">
      <dgm:prSet/>
      <dgm:spPr/>
      <dgm:t>
        <a:bodyPr/>
        <a:lstStyle/>
        <a:p>
          <a:endParaRPr lang="en-US"/>
        </a:p>
      </dgm:t>
    </dgm:pt>
    <dgm:pt modelId="{13A5CAA0-9DD6-43BC-A8A8-18777192C3EA}" type="sibTrans" cxnId="{0B0AEED2-7EA1-48AB-801A-2192255CA1A0}">
      <dgm:prSet/>
      <dgm:spPr/>
      <dgm:t>
        <a:bodyPr/>
        <a:lstStyle/>
        <a:p>
          <a:endParaRPr lang="en-US"/>
        </a:p>
      </dgm:t>
    </dgm:pt>
    <dgm:pt modelId="{0F21FF16-2388-4067-8BCC-16D059EAE1FF}">
      <dgm:prSet/>
      <dgm:spPr/>
      <dgm:t>
        <a:bodyPr/>
        <a:lstStyle/>
        <a:p>
          <a:r>
            <a:rPr lang="en-US"/>
            <a:t>Insurance and Risk Management</a:t>
          </a:r>
        </a:p>
      </dgm:t>
    </dgm:pt>
    <dgm:pt modelId="{EDFF74E6-E3EB-4600-819D-3B338CEE940A}" type="parTrans" cxnId="{C2DB8221-7812-483A-AEDA-3CFF88C59311}">
      <dgm:prSet/>
      <dgm:spPr/>
      <dgm:t>
        <a:bodyPr/>
        <a:lstStyle/>
        <a:p>
          <a:endParaRPr lang="en-US"/>
        </a:p>
      </dgm:t>
    </dgm:pt>
    <dgm:pt modelId="{1C3C1478-6DDA-43FD-BF13-C0E9522E36E6}" type="sibTrans" cxnId="{C2DB8221-7812-483A-AEDA-3CFF88C59311}">
      <dgm:prSet/>
      <dgm:spPr/>
      <dgm:t>
        <a:bodyPr/>
        <a:lstStyle/>
        <a:p>
          <a:endParaRPr lang="en-US"/>
        </a:p>
      </dgm:t>
    </dgm:pt>
    <dgm:pt modelId="{A4E11287-C915-4521-860D-B7451E52381A}">
      <dgm:prSet/>
      <dgm:spPr/>
      <dgm:t>
        <a:bodyPr/>
        <a:lstStyle/>
        <a:p>
          <a:r>
            <a:rPr lang="en-US"/>
            <a:t>Personal Finance</a:t>
          </a:r>
        </a:p>
      </dgm:t>
    </dgm:pt>
    <dgm:pt modelId="{8B368524-7DBA-4370-AB77-16ADFF271ADF}" type="parTrans" cxnId="{412DD143-0BD6-4F29-87AA-5B436B5C8E3F}">
      <dgm:prSet/>
      <dgm:spPr/>
      <dgm:t>
        <a:bodyPr/>
        <a:lstStyle/>
        <a:p>
          <a:endParaRPr lang="en-US"/>
        </a:p>
      </dgm:t>
    </dgm:pt>
    <dgm:pt modelId="{2088113B-8120-4480-82FF-6D9C20DB6964}" type="sibTrans" cxnId="{412DD143-0BD6-4F29-87AA-5B436B5C8E3F}">
      <dgm:prSet/>
      <dgm:spPr/>
      <dgm:t>
        <a:bodyPr/>
        <a:lstStyle/>
        <a:p>
          <a:endParaRPr lang="en-US"/>
        </a:p>
      </dgm:t>
    </dgm:pt>
    <dgm:pt modelId="{600120A2-B5B3-4121-8279-F003FB72FA21}">
      <dgm:prSet/>
      <dgm:spPr/>
      <dgm:t>
        <a:bodyPr/>
        <a:lstStyle/>
        <a:p>
          <a:r>
            <a:rPr lang="en-US"/>
            <a:t>Securities and Investments</a:t>
          </a:r>
        </a:p>
      </dgm:t>
    </dgm:pt>
    <dgm:pt modelId="{FB63DF96-4770-4DA1-AE32-97F8311DF0D3}" type="parTrans" cxnId="{4C5C8D7E-2550-44B6-86CF-05FA6CBA35F6}">
      <dgm:prSet/>
      <dgm:spPr/>
      <dgm:t>
        <a:bodyPr/>
        <a:lstStyle/>
        <a:p>
          <a:endParaRPr lang="en-US"/>
        </a:p>
      </dgm:t>
    </dgm:pt>
    <dgm:pt modelId="{1C0AE8FA-3409-4051-A7FA-64357875937F}" type="sibTrans" cxnId="{4C5C8D7E-2550-44B6-86CF-05FA6CBA35F6}">
      <dgm:prSet/>
      <dgm:spPr/>
      <dgm:t>
        <a:bodyPr/>
        <a:lstStyle/>
        <a:p>
          <a:endParaRPr lang="en-US"/>
        </a:p>
      </dgm:t>
    </dgm:pt>
    <dgm:pt modelId="{B522ADC3-18CE-47FB-83A3-662A2EFA9B3B}" type="pres">
      <dgm:prSet presAssocID="{C3799949-1331-4C35-85F7-97F065607419}" presName="vert0" presStyleCnt="0">
        <dgm:presLayoutVars>
          <dgm:dir/>
          <dgm:animOne val="branch"/>
          <dgm:animLvl val="lvl"/>
        </dgm:presLayoutVars>
      </dgm:prSet>
      <dgm:spPr/>
    </dgm:pt>
    <dgm:pt modelId="{468C8903-C1A9-430E-AD73-0E0CB7BFBB4D}" type="pres">
      <dgm:prSet presAssocID="{1300491D-3814-4A96-B213-DF104543EDD4}" presName="thickLine" presStyleLbl="alignNode1" presStyleIdx="0" presStyleCnt="7"/>
      <dgm:spPr/>
    </dgm:pt>
    <dgm:pt modelId="{75B072CC-79A8-4D9E-A09E-9CAFA948B94B}" type="pres">
      <dgm:prSet presAssocID="{1300491D-3814-4A96-B213-DF104543EDD4}" presName="horz1" presStyleCnt="0"/>
      <dgm:spPr/>
    </dgm:pt>
    <dgm:pt modelId="{B4EEE8CC-A84D-436F-A818-F87F5A247732}" type="pres">
      <dgm:prSet presAssocID="{1300491D-3814-4A96-B213-DF104543EDD4}" presName="tx1" presStyleLbl="revTx" presStyleIdx="0" presStyleCnt="7"/>
      <dgm:spPr/>
    </dgm:pt>
    <dgm:pt modelId="{96BD2DBC-07AB-4356-AF2E-CA6D2F5E32C0}" type="pres">
      <dgm:prSet presAssocID="{1300491D-3814-4A96-B213-DF104543EDD4}" presName="vert1" presStyleCnt="0"/>
      <dgm:spPr/>
    </dgm:pt>
    <dgm:pt modelId="{9F157B9A-622E-401B-9A1D-9A6C3E0887ED}" type="pres">
      <dgm:prSet presAssocID="{5E77BC55-9419-430E-93D2-D09BA5D19646}" presName="thickLine" presStyleLbl="alignNode1" presStyleIdx="1" presStyleCnt="7"/>
      <dgm:spPr/>
    </dgm:pt>
    <dgm:pt modelId="{19C605BD-1BDF-4888-A1F7-73F0F2676090}" type="pres">
      <dgm:prSet presAssocID="{5E77BC55-9419-430E-93D2-D09BA5D19646}" presName="horz1" presStyleCnt="0"/>
      <dgm:spPr/>
    </dgm:pt>
    <dgm:pt modelId="{88977BEB-C2AF-475F-8938-A9F02A43F27E}" type="pres">
      <dgm:prSet presAssocID="{5E77BC55-9419-430E-93D2-D09BA5D19646}" presName="tx1" presStyleLbl="revTx" presStyleIdx="1" presStyleCnt="7"/>
      <dgm:spPr/>
    </dgm:pt>
    <dgm:pt modelId="{4A911881-B4AF-43DD-9C14-57B04F15624D}" type="pres">
      <dgm:prSet presAssocID="{5E77BC55-9419-430E-93D2-D09BA5D19646}" presName="vert1" presStyleCnt="0"/>
      <dgm:spPr/>
    </dgm:pt>
    <dgm:pt modelId="{273A443E-1A2E-42F6-98F3-F978D2149410}" type="pres">
      <dgm:prSet presAssocID="{76CC759E-7F7A-41EE-93C9-955EB9327F1B}" presName="thickLine" presStyleLbl="alignNode1" presStyleIdx="2" presStyleCnt="7"/>
      <dgm:spPr/>
    </dgm:pt>
    <dgm:pt modelId="{74034E69-D600-488A-A896-2ABC63900406}" type="pres">
      <dgm:prSet presAssocID="{76CC759E-7F7A-41EE-93C9-955EB9327F1B}" presName="horz1" presStyleCnt="0"/>
      <dgm:spPr/>
    </dgm:pt>
    <dgm:pt modelId="{4592BEF8-9B99-48CE-B86F-49E7E4A8102F}" type="pres">
      <dgm:prSet presAssocID="{76CC759E-7F7A-41EE-93C9-955EB9327F1B}" presName="tx1" presStyleLbl="revTx" presStyleIdx="2" presStyleCnt="7"/>
      <dgm:spPr/>
    </dgm:pt>
    <dgm:pt modelId="{662D3B89-9234-424C-A5DA-D439177A672B}" type="pres">
      <dgm:prSet presAssocID="{76CC759E-7F7A-41EE-93C9-955EB9327F1B}" presName="vert1" presStyleCnt="0"/>
      <dgm:spPr/>
    </dgm:pt>
    <dgm:pt modelId="{6B4F148E-A554-408A-BFBB-6C849A8042B3}" type="pres">
      <dgm:prSet presAssocID="{10808D3E-572E-4F53-9BCF-B305D705F4B2}" presName="thickLine" presStyleLbl="alignNode1" presStyleIdx="3" presStyleCnt="7"/>
      <dgm:spPr/>
    </dgm:pt>
    <dgm:pt modelId="{CE523BB5-4A5E-44AE-A071-F4314482145B}" type="pres">
      <dgm:prSet presAssocID="{10808D3E-572E-4F53-9BCF-B305D705F4B2}" presName="horz1" presStyleCnt="0"/>
      <dgm:spPr/>
    </dgm:pt>
    <dgm:pt modelId="{AD81A350-B2F9-4052-9EB9-C3ADC40C81A6}" type="pres">
      <dgm:prSet presAssocID="{10808D3E-572E-4F53-9BCF-B305D705F4B2}" presName="tx1" presStyleLbl="revTx" presStyleIdx="3" presStyleCnt="7"/>
      <dgm:spPr/>
    </dgm:pt>
    <dgm:pt modelId="{6C8CF493-B76E-4613-AC93-F73B9066C3BD}" type="pres">
      <dgm:prSet presAssocID="{10808D3E-572E-4F53-9BCF-B305D705F4B2}" presName="vert1" presStyleCnt="0"/>
      <dgm:spPr/>
    </dgm:pt>
    <dgm:pt modelId="{1DC921BE-10D4-49D8-AB5D-92644D9A8342}" type="pres">
      <dgm:prSet presAssocID="{0F21FF16-2388-4067-8BCC-16D059EAE1FF}" presName="thickLine" presStyleLbl="alignNode1" presStyleIdx="4" presStyleCnt="7"/>
      <dgm:spPr/>
    </dgm:pt>
    <dgm:pt modelId="{F949D025-ED45-4215-8E0E-3825EE4EDE1B}" type="pres">
      <dgm:prSet presAssocID="{0F21FF16-2388-4067-8BCC-16D059EAE1FF}" presName="horz1" presStyleCnt="0"/>
      <dgm:spPr/>
    </dgm:pt>
    <dgm:pt modelId="{5344E13A-B21E-47CF-9012-2FC9098A4E40}" type="pres">
      <dgm:prSet presAssocID="{0F21FF16-2388-4067-8BCC-16D059EAE1FF}" presName="tx1" presStyleLbl="revTx" presStyleIdx="4" presStyleCnt="7"/>
      <dgm:spPr/>
    </dgm:pt>
    <dgm:pt modelId="{2D0EEAB2-E06E-450D-8DCA-713E27D946CF}" type="pres">
      <dgm:prSet presAssocID="{0F21FF16-2388-4067-8BCC-16D059EAE1FF}" presName="vert1" presStyleCnt="0"/>
      <dgm:spPr/>
    </dgm:pt>
    <dgm:pt modelId="{09B7F68D-4912-480A-B670-7C9DC74ADAB0}" type="pres">
      <dgm:prSet presAssocID="{A4E11287-C915-4521-860D-B7451E52381A}" presName="thickLine" presStyleLbl="alignNode1" presStyleIdx="5" presStyleCnt="7"/>
      <dgm:spPr/>
    </dgm:pt>
    <dgm:pt modelId="{D4EBFF5F-9D68-4C4E-8829-813A8E84DD96}" type="pres">
      <dgm:prSet presAssocID="{A4E11287-C915-4521-860D-B7451E52381A}" presName="horz1" presStyleCnt="0"/>
      <dgm:spPr/>
    </dgm:pt>
    <dgm:pt modelId="{BD971E10-BC37-4BFD-9524-0154EE5A0546}" type="pres">
      <dgm:prSet presAssocID="{A4E11287-C915-4521-860D-B7451E52381A}" presName="tx1" presStyleLbl="revTx" presStyleIdx="5" presStyleCnt="7"/>
      <dgm:spPr/>
    </dgm:pt>
    <dgm:pt modelId="{B89042BB-1AFF-4679-AB76-3D2A30C9A71C}" type="pres">
      <dgm:prSet presAssocID="{A4E11287-C915-4521-860D-B7451E52381A}" presName="vert1" presStyleCnt="0"/>
      <dgm:spPr/>
    </dgm:pt>
    <dgm:pt modelId="{85C5A1E4-3331-491C-BDDB-A17A88E1A9D3}" type="pres">
      <dgm:prSet presAssocID="{600120A2-B5B3-4121-8279-F003FB72FA21}" presName="thickLine" presStyleLbl="alignNode1" presStyleIdx="6" presStyleCnt="7"/>
      <dgm:spPr/>
    </dgm:pt>
    <dgm:pt modelId="{4D1CC8E2-F5EE-42CC-A118-8517626DF3CA}" type="pres">
      <dgm:prSet presAssocID="{600120A2-B5B3-4121-8279-F003FB72FA21}" presName="horz1" presStyleCnt="0"/>
      <dgm:spPr/>
    </dgm:pt>
    <dgm:pt modelId="{196D4DC3-9267-4085-BABD-BD5E346A62D8}" type="pres">
      <dgm:prSet presAssocID="{600120A2-B5B3-4121-8279-F003FB72FA21}" presName="tx1" presStyleLbl="revTx" presStyleIdx="6" presStyleCnt="7"/>
      <dgm:spPr/>
    </dgm:pt>
    <dgm:pt modelId="{8C4AB700-641E-4BED-9D2F-1CFD122BD387}" type="pres">
      <dgm:prSet presAssocID="{600120A2-B5B3-4121-8279-F003FB72FA21}" presName="vert1" presStyleCnt="0"/>
      <dgm:spPr/>
    </dgm:pt>
  </dgm:ptLst>
  <dgm:cxnLst>
    <dgm:cxn modelId="{E3933610-A56D-4F31-B147-CF972EAD1C38}" type="presOf" srcId="{1300491D-3814-4A96-B213-DF104543EDD4}" destId="{B4EEE8CC-A84D-436F-A818-F87F5A247732}" srcOrd="0" destOrd="0" presId="urn:microsoft.com/office/officeart/2008/layout/LinedList"/>
    <dgm:cxn modelId="{82D4FB18-5C6F-419A-B755-9999A965A3A8}" type="presOf" srcId="{C3799949-1331-4C35-85F7-97F065607419}" destId="{B522ADC3-18CE-47FB-83A3-662A2EFA9B3B}" srcOrd="0" destOrd="0" presId="urn:microsoft.com/office/officeart/2008/layout/LinedList"/>
    <dgm:cxn modelId="{C2DB8221-7812-483A-AEDA-3CFF88C59311}" srcId="{C3799949-1331-4C35-85F7-97F065607419}" destId="{0F21FF16-2388-4067-8BCC-16D059EAE1FF}" srcOrd="4" destOrd="0" parTransId="{EDFF74E6-E3EB-4600-819D-3B338CEE940A}" sibTransId="{1C3C1478-6DDA-43FD-BF13-C0E9522E36E6}"/>
    <dgm:cxn modelId="{84305F2C-7D9E-4892-B162-CC83A098D963}" type="presOf" srcId="{A4E11287-C915-4521-860D-B7451E52381A}" destId="{BD971E10-BC37-4BFD-9524-0154EE5A0546}" srcOrd="0" destOrd="0" presId="urn:microsoft.com/office/officeart/2008/layout/LinedList"/>
    <dgm:cxn modelId="{FB618232-3B6D-46FC-90AD-7AD34E45EAB9}" srcId="{C3799949-1331-4C35-85F7-97F065607419}" destId="{5E77BC55-9419-430E-93D2-D09BA5D19646}" srcOrd="1" destOrd="0" parTransId="{D0AE4E79-D117-4F02-82B1-57983FA435D4}" sibTransId="{49AA9CB6-86D2-414F-8153-167C388AAFA4}"/>
    <dgm:cxn modelId="{5BF7CB34-AEF4-4560-AA0C-33BE88CC1488}" type="presOf" srcId="{600120A2-B5B3-4121-8279-F003FB72FA21}" destId="{196D4DC3-9267-4085-BABD-BD5E346A62D8}" srcOrd="0" destOrd="0" presId="urn:microsoft.com/office/officeart/2008/layout/LinedList"/>
    <dgm:cxn modelId="{035F8136-8BD5-4475-8405-9D2F40CD8C58}" type="presOf" srcId="{5E77BC55-9419-430E-93D2-D09BA5D19646}" destId="{88977BEB-C2AF-475F-8938-A9F02A43F27E}" srcOrd="0" destOrd="0" presId="urn:microsoft.com/office/officeart/2008/layout/LinedList"/>
    <dgm:cxn modelId="{412DD143-0BD6-4F29-87AA-5B436B5C8E3F}" srcId="{C3799949-1331-4C35-85F7-97F065607419}" destId="{A4E11287-C915-4521-860D-B7451E52381A}" srcOrd="5" destOrd="0" parTransId="{8B368524-7DBA-4370-AB77-16ADFF271ADF}" sibTransId="{2088113B-8120-4480-82FF-6D9C20DB6964}"/>
    <dgm:cxn modelId="{4C5C8D7E-2550-44B6-86CF-05FA6CBA35F6}" srcId="{C3799949-1331-4C35-85F7-97F065607419}" destId="{600120A2-B5B3-4121-8279-F003FB72FA21}" srcOrd="6" destOrd="0" parTransId="{FB63DF96-4770-4DA1-AE32-97F8311DF0D3}" sibTransId="{1C0AE8FA-3409-4051-A7FA-64357875937F}"/>
    <dgm:cxn modelId="{560D6F81-95DC-4EE2-BC51-D59B9EBE3DD1}" type="presOf" srcId="{10808D3E-572E-4F53-9BCF-B305D705F4B2}" destId="{AD81A350-B2F9-4052-9EB9-C3ADC40C81A6}" srcOrd="0" destOrd="0" presId="urn:microsoft.com/office/officeart/2008/layout/LinedList"/>
    <dgm:cxn modelId="{A21432B2-0749-4CF1-A348-CB46A4B89693}" type="presOf" srcId="{0F21FF16-2388-4067-8BCC-16D059EAE1FF}" destId="{5344E13A-B21E-47CF-9012-2FC9098A4E40}" srcOrd="0" destOrd="0" presId="urn:microsoft.com/office/officeart/2008/layout/LinedList"/>
    <dgm:cxn modelId="{E38714BD-D175-4D86-8A63-5FDEEA9525CA}" srcId="{C3799949-1331-4C35-85F7-97F065607419}" destId="{1300491D-3814-4A96-B213-DF104543EDD4}" srcOrd="0" destOrd="0" parTransId="{21343379-F300-4121-8740-D6FE8A668957}" sibTransId="{F695820E-3249-465F-B322-B1620DD19B2C}"/>
    <dgm:cxn modelId="{3446CFBE-D9BB-472E-8890-7A758A412187}" srcId="{C3799949-1331-4C35-85F7-97F065607419}" destId="{76CC759E-7F7A-41EE-93C9-955EB9327F1B}" srcOrd="2" destOrd="0" parTransId="{06939D66-3422-4DF4-AEDA-AD7DC1EBF0C3}" sibTransId="{8AA4B3D8-3983-4FC3-8F07-D1D734819988}"/>
    <dgm:cxn modelId="{CA6F30CD-B2D8-4B85-92D2-4C884F4BDB27}" type="presOf" srcId="{76CC759E-7F7A-41EE-93C9-955EB9327F1B}" destId="{4592BEF8-9B99-48CE-B86F-49E7E4A8102F}" srcOrd="0" destOrd="0" presId="urn:microsoft.com/office/officeart/2008/layout/LinedList"/>
    <dgm:cxn modelId="{0B0AEED2-7EA1-48AB-801A-2192255CA1A0}" srcId="{C3799949-1331-4C35-85F7-97F065607419}" destId="{10808D3E-572E-4F53-9BCF-B305D705F4B2}" srcOrd="3" destOrd="0" parTransId="{34AABCEC-91E2-41CE-9E41-634BF1C9DBED}" sibTransId="{13A5CAA0-9DD6-43BC-A8A8-18777192C3EA}"/>
    <dgm:cxn modelId="{E491838A-A70D-4AA7-9A0F-64207C620FBE}" type="presParOf" srcId="{B522ADC3-18CE-47FB-83A3-662A2EFA9B3B}" destId="{468C8903-C1A9-430E-AD73-0E0CB7BFBB4D}" srcOrd="0" destOrd="0" presId="urn:microsoft.com/office/officeart/2008/layout/LinedList"/>
    <dgm:cxn modelId="{2D194022-4A82-448F-A9DB-FF8EBDD71178}" type="presParOf" srcId="{B522ADC3-18CE-47FB-83A3-662A2EFA9B3B}" destId="{75B072CC-79A8-4D9E-A09E-9CAFA948B94B}" srcOrd="1" destOrd="0" presId="urn:microsoft.com/office/officeart/2008/layout/LinedList"/>
    <dgm:cxn modelId="{5F407E69-6D4C-48F8-B0B8-70E16AD47838}" type="presParOf" srcId="{75B072CC-79A8-4D9E-A09E-9CAFA948B94B}" destId="{B4EEE8CC-A84D-436F-A818-F87F5A247732}" srcOrd="0" destOrd="0" presId="urn:microsoft.com/office/officeart/2008/layout/LinedList"/>
    <dgm:cxn modelId="{3F1CBE23-A5C8-4FDB-A9FD-0BDF56377392}" type="presParOf" srcId="{75B072CC-79A8-4D9E-A09E-9CAFA948B94B}" destId="{96BD2DBC-07AB-4356-AF2E-CA6D2F5E32C0}" srcOrd="1" destOrd="0" presId="urn:microsoft.com/office/officeart/2008/layout/LinedList"/>
    <dgm:cxn modelId="{52469CB4-B725-4C82-AB7C-E0D775EB9B6A}" type="presParOf" srcId="{B522ADC3-18CE-47FB-83A3-662A2EFA9B3B}" destId="{9F157B9A-622E-401B-9A1D-9A6C3E0887ED}" srcOrd="2" destOrd="0" presId="urn:microsoft.com/office/officeart/2008/layout/LinedList"/>
    <dgm:cxn modelId="{7763F787-7119-438E-A7C2-CF487CC1910D}" type="presParOf" srcId="{B522ADC3-18CE-47FB-83A3-662A2EFA9B3B}" destId="{19C605BD-1BDF-4888-A1F7-73F0F2676090}" srcOrd="3" destOrd="0" presId="urn:microsoft.com/office/officeart/2008/layout/LinedList"/>
    <dgm:cxn modelId="{11E5B439-1C1D-4AAF-9922-2AEBB4A3EE3D}" type="presParOf" srcId="{19C605BD-1BDF-4888-A1F7-73F0F2676090}" destId="{88977BEB-C2AF-475F-8938-A9F02A43F27E}" srcOrd="0" destOrd="0" presId="urn:microsoft.com/office/officeart/2008/layout/LinedList"/>
    <dgm:cxn modelId="{82E7D80A-4E74-4358-A394-27EC24454ABF}" type="presParOf" srcId="{19C605BD-1BDF-4888-A1F7-73F0F2676090}" destId="{4A911881-B4AF-43DD-9C14-57B04F15624D}" srcOrd="1" destOrd="0" presId="urn:microsoft.com/office/officeart/2008/layout/LinedList"/>
    <dgm:cxn modelId="{AC4824C9-5022-46D0-8531-F2DF69E4D0D1}" type="presParOf" srcId="{B522ADC3-18CE-47FB-83A3-662A2EFA9B3B}" destId="{273A443E-1A2E-42F6-98F3-F978D2149410}" srcOrd="4" destOrd="0" presId="urn:microsoft.com/office/officeart/2008/layout/LinedList"/>
    <dgm:cxn modelId="{4A4E9C19-D8A8-40F3-8178-422EB2EEEF15}" type="presParOf" srcId="{B522ADC3-18CE-47FB-83A3-662A2EFA9B3B}" destId="{74034E69-D600-488A-A896-2ABC63900406}" srcOrd="5" destOrd="0" presId="urn:microsoft.com/office/officeart/2008/layout/LinedList"/>
    <dgm:cxn modelId="{ACE11E22-8710-4063-BBD8-0FF98A2A9444}" type="presParOf" srcId="{74034E69-D600-488A-A896-2ABC63900406}" destId="{4592BEF8-9B99-48CE-B86F-49E7E4A8102F}" srcOrd="0" destOrd="0" presId="urn:microsoft.com/office/officeart/2008/layout/LinedList"/>
    <dgm:cxn modelId="{DC512BB1-390C-49A9-90D5-1E44A3607F7B}" type="presParOf" srcId="{74034E69-D600-488A-A896-2ABC63900406}" destId="{662D3B89-9234-424C-A5DA-D439177A672B}" srcOrd="1" destOrd="0" presId="urn:microsoft.com/office/officeart/2008/layout/LinedList"/>
    <dgm:cxn modelId="{34612766-4235-4292-A786-4B0DB8A5BDAF}" type="presParOf" srcId="{B522ADC3-18CE-47FB-83A3-662A2EFA9B3B}" destId="{6B4F148E-A554-408A-BFBB-6C849A8042B3}" srcOrd="6" destOrd="0" presId="urn:microsoft.com/office/officeart/2008/layout/LinedList"/>
    <dgm:cxn modelId="{FF2D2600-9392-4552-9563-93C1BBA015DB}" type="presParOf" srcId="{B522ADC3-18CE-47FB-83A3-662A2EFA9B3B}" destId="{CE523BB5-4A5E-44AE-A071-F4314482145B}" srcOrd="7" destOrd="0" presId="urn:microsoft.com/office/officeart/2008/layout/LinedList"/>
    <dgm:cxn modelId="{6288D3F4-F442-4DE1-98A8-ED8AB2818A6A}" type="presParOf" srcId="{CE523BB5-4A5E-44AE-A071-F4314482145B}" destId="{AD81A350-B2F9-4052-9EB9-C3ADC40C81A6}" srcOrd="0" destOrd="0" presId="urn:microsoft.com/office/officeart/2008/layout/LinedList"/>
    <dgm:cxn modelId="{3DE8C4A9-5ACD-41E7-B5B4-9B9B9470389C}" type="presParOf" srcId="{CE523BB5-4A5E-44AE-A071-F4314482145B}" destId="{6C8CF493-B76E-4613-AC93-F73B9066C3BD}" srcOrd="1" destOrd="0" presId="urn:microsoft.com/office/officeart/2008/layout/LinedList"/>
    <dgm:cxn modelId="{317BCC67-7E64-46CB-96AC-78B0BAC5FD32}" type="presParOf" srcId="{B522ADC3-18CE-47FB-83A3-662A2EFA9B3B}" destId="{1DC921BE-10D4-49D8-AB5D-92644D9A8342}" srcOrd="8" destOrd="0" presId="urn:microsoft.com/office/officeart/2008/layout/LinedList"/>
    <dgm:cxn modelId="{6605395A-0A1F-466E-9B2E-210B3A7034BA}" type="presParOf" srcId="{B522ADC3-18CE-47FB-83A3-662A2EFA9B3B}" destId="{F949D025-ED45-4215-8E0E-3825EE4EDE1B}" srcOrd="9" destOrd="0" presId="urn:microsoft.com/office/officeart/2008/layout/LinedList"/>
    <dgm:cxn modelId="{DECB92CE-EC25-47DB-9A01-160019133E3A}" type="presParOf" srcId="{F949D025-ED45-4215-8E0E-3825EE4EDE1B}" destId="{5344E13A-B21E-47CF-9012-2FC9098A4E40}" srcOrd="0" destOrd="0" presId="urn:microsoft.com/office/officeart/2008/layout/LinedList"/>
    <dgm:cxn modelId="{2CF1BA80-0B44-4768-964B-E4507112A84C}" type="presParOf" srcId="{F949D025-ED45-4215-8E0E-3825EE4EDE1B}" destId="{2D0EEAB2-E06E-450D-8DCA-713E27D946CF}" srcOrd="1" destOrd="0" presId="urn:microsoft.com/office/officeart/2008/layout/LinedList"/>
    <dgm:cxn modelId="{79794599-C6E5-44F3-95DB-BADBEC2D2408}" type="presParOf" srcId="{B522ADC3-18CE-47FB-83A3-662A2EFA9B3B}" destId="{09B7F68D-4912-480A-B670-7C9DC74ADAB0}" srcOrd="10" destOrd="0" presId="urn:microsoft.com/office/officeart/2008/layout/LinedList"/>
    <dgm:cxn modelId="{F0B0CA5E-BEA4-42A2-A85A-9F5BA024E156}" type="presParOf" srcId="{B522ADC3-18CE-47FB-83A3-662A2EFA9B3B}" destId="{D4EBFF5F-9D68-4C4E-8829-813A8E84DD96}" srcOrd="11" destOrd="0" presId="urn:microsoft.com/office/officeart/2008/layout/LinedList"/>
    <dgm:cxn modelId="{58DAD61B-1F86-4754-95F0-8BDA82F04C06}" type="presParOf" srcId="{D4EBFF5F-9D68-4C4E-8829-813A8E84DD96}" destId="{BD971E10-BC37-4BFD-9524-0154EE5A0546}" srcOrd="0" destOrd="0" presId="urn:microsoft.com/office/officeart/2008/layout/LinedList"/>
    <dgm:cxn modelId="{284B4FFA-8AAE-42C7-8202-75A6A5A43F78}" type="presParOf" srcId="{D4EBFF5F-9D68-4C4E-8829-813A8E84DD96}" destId="{B89042BB-1AFF-4679-AB76-3D2A30C9A71C}" srcOrd="1" destOrd="0" presId="urn:microsoft.com/office/officeart/2008/layout/LinedList"/>
    <dgm:cxn modelId="{E9F4B814-F022-4CDD-A574-035AB44D8BA7}" type="presParOf" srcId="{B522ADC3-18CE-47FB-83A3-662A2EFA9B3B}" destId="{85C5A1E4-3331-491C-BDDB-A17A88E1A9D3}" srcOrd="12" destOrd="0" presId="urn:microsoft.com/office/officeart/2008/layout/LinedList"/>
    <dgm:cxn modelId="{E0D60767-5EE4-4D73-AE11-AFCAE5E3DE81}" type="presParOf" srcId="{B522ADC3-18CE-47FB-83A3-662A2EFA9B3B}" destId="{4D1CC8E2-F5EE-42CC-A118-8517626DF3CA}" srcOrd="13" destOrd="0" presId="urn:microsoft.com/office/officeart/2008/layout/LinedList"/>
    <dgm:cxn modelId="{75DC1ECC-4CE0-4CBE-B325-D6C0F829E841}" type="presParOf" srcId="{4D1CC8E2-F5EE-42CC-A118-8517626DF3CA}" destId="{196D4DC3-9267-4085-BABD-BD5E346A62D8}" srcOrd="0" destOrd="0" presId="urn:microsoft.com/office/officeart/2008/layout/LinedList"/>
    <dgm:cxn modelId="{35BDFAAB-76B1-41F6-AF1B-33E2933FF986}" type="presParOf" srcId="{4D1CC8E2-F5EE-42CC-A118-8517626DF3CA}" destId="{8C4AB700-641E-4BED-9D2F-1CFD122BD3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1223E82-4F12-4B5F-A4D6-D4F62C5FA48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7B3AE81-BCFD-487F-97CC-41D301996F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Business Calculations</a:t>
          </a:r>
        </a:p>
      </dgm:t>
    </dgm:pt>
    <dgm:pt modelId="{721F0790-2462-46AA-BF04-9D0531475FC8}" type="parTrans" cxnId="{965F38FE-BD7F-44BA-A4CB-ECFCF4077111}">
      <dgm:prSet/>
      <dgm:spPr/>
      <dgm:t>
        <a:bodyPr/>
        <a:lstStyle/>
        <a:p>
          <a:endParaRPr lang="en-US"/>
        </a:p>
      </dgm:t>
    </dgm:pt>
    <dgm:pt modelId="{09F67929-CD50-47F1-93DB-457C65CE13F1}" type="sibTrans" cxnId="{965F38FE-BD7F-44BA-A4CB-ECFCF4077111}">
      <dgm:prSet/>
      <dgm:spPr/>
      <dgm:t>
        <a:bodyPr/>
        <a:lstStyle/>
        <a:p>
          <a:endParaRPr lang="en-US"/>
        </a:p>
      </dgm:t>
    </dgm:pt>
    <dgm:pt modelId="{765D9039-B088-4E5B-8809-98C5A4CD76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Business Communication</a:t>
          </a:r>
        </a:p>
      </dgm:t>
    </dgm:pt>
    <dgm:pt modelId="{3A11606E-A768-4204-AC86-856805EEEC35}" type="parTrans" cxnId="{BBCC3011-A65A-438C-B44C-32924004BAC2}">
      <dgm:prSet/>
      <dgm:spPr/>
      <dgm:t>
        <a:bodyPr/>
        <a:lstStyle/>
        <a:p>
          <a:endParaRPr lang="en-US"/>
        </a:p>
      </dgm:t>
    </dgm:pt>
    <dgm:pt modelId="{05279D57-B612-4A0E-B732-413611D7BB53}" type="sibTrans" cxnId="{BBCC3011-A65A-438C-B44C-32924004BAC2}">
      <dgm:prSet/>
      <dgm:spPr/>
      <dgm:t>
        <a:bodyPr/>
        <a:lstStyle/>
        <a:p>
          <a:endParaRPr lang="en-US"/>
        </a:p>
      </dgm:t>
    </dgm:pt>
    <dgm:pt modelId="{9D411210-25A9-48D6-938D-32EE8D5C35C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Business Law</a:t>
          </a:r>
        </a:p>
      </dgm:t>
    </dgm:pt>
    <dgm:pt modelId="{369C0BED-1AFB-42B8-9B23-DB92DF9F6B62}" type="parTrans" cxnId="{7F219442-5FA4-40E0-ACAA-EBE7729EED4C}">
      <dgm:prSet/>
      <dgm:spPr/>
      <dgm:t>
        <a:bodyPr/>
        <a:lstStyle/>
        <a:p>
          <a:endParaRPr lang="en-US"/>
        </a:p>
      </dgm:t>
    </dgm:pt>
    <dgm:pt modelId="{4EBB6B52-DF54-421F-9ACA-E1482E4163B7}" type="sibTrans" cxnId="{7F219442-5FA4-40E0-ACAA-EBE7729EED4C}">
      <dgm:prSet/>
      <dgm:spPr/>
      <dgm:t>
        <a:bodyPr/>
        <a:lstStyle/>
        <a:p>
          <a:endParaRPr lang="en-US"/>
        </a:p>
      </dgm:t>
    </dgm:pt>
    <dgm:pt modelId="{07E1DF72-9F38-4DFE-BC2A-E034E3D4DE6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Economics</a:t>
          </a:r>
        </a:p>
      </dgm:t>
    </dgm:pt>
    <dgm:pt modelId="{3322944A-7CC0-4D89-87C5-7CF68152E1B0}" type="parTrans" cxnId="{69B57461-293E-4612-9DC3-43F19729B246}">
      <dgm:prSet/>
      <dgm:spPr/>
      <dgm:t>
        <a:bodyPr/>
        <a:lstStyle/>
        <a:p>
          <a:endParaRPr lang="en-US"/>
        </a:p>
      </dgm:t>
    </dgm:pt>
    <dgm:pt modelId="{C3F34DB5-EC98-4A02-86FB-837B85D714A0}" type="sibTrans" cxnId="{69B57461-293E-4612-9DC3-43F19729B246}">
      <dgm:prSet/>
      <dgm:spPr/>
      <dgm:t>
        <a:bodyPr/>
        <a:lstStyle/>
        <a:p>
          <a:endParaRPr lang="en-US"/>
        </a:p>
      </dgm:t>
    </dgm:pt>
    <dgm:pt modelId="{BC26C284-415B-462B-B208-06C8AAB7AD8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Organizational Leadership</a:t>
          </a:r>
        </a:p>
      </dgm:t>
    </dgm:pt>
    <dgm:pt modelId="{B5AC08F1-7D0C-45ED-B761-4BD4B6B4F71E}" type="parTrans" cxnId="{FF48D22E-A461-4D82-8FCF-89A4D9AF1703}">
      <dgm:prSet/>
      <dgm:spPr/>
      <dgm:t>
        <a:bodyPr/>
        <a:lstStyle/>
        <a:p>
          <a:endParaRPr lang="en-US"/>
        </a:p>
      </dgm:t>
    </dgm:pt>
    <dgm:pt modelId="{EF74E9C0-147D-412F-8491-97C35316496C}" type="sibTrans" cxnId="{FF48D22E-A461-4D82-8FCF-89A4D9AF1703}">
      <dgm:prSet/>
      <dgm:spPr/>
      <dgm:t>
        <a:bodyPr/>
        <a:lstStyle/>
        <a:p>
          <a:endParaRPr lang="en-US"/>
        </a:p>
      </dgm:t>
    </dgm:pt>
    <dgm:pt modelId="{22546050-71DF-4679-8D51-C178BE65003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Agribusiness</a:t>
          </a:r>
        </a:p>
      </dgm:t>
    </dgm:pt>
    <dgm:pt modelId="{2AAC4497-FA50-4258-B98D-05C2AF5E538C}" type="parTrans" cxnId="{63706855-3575-4C6A-A16A-52BC7DE08960}">
      <dgm:prSet/>
      <dgm:spPr/>
      <dgm:t>
        <a:bodyPr/>
        <a:lstStyle/>
        <a:p>
          <a:endParaRPr lang="en-US"/>
        </a:p>
      </dgm:t>
    </dgm:pt>
    <dgm:pt modelId="{345925E3-D885-4D61-876D-6D19D8192656}" type="sibTrans" cxnId="{63706855-3575-4C6A-A16A-52BC7DE08960}">
      <dgm:prSet/>
      <dgm:spPr/>
      <dgm:t>
        <a:bodyPr/>
        <a:lstStyle/>
        <a:p>
          <a:endParaRPr lang="en-US"/>
        </a:p>
      </dgm:t>
    </dgm:pt>
    <dgm:pt modelId="{53C4CA6B-B6E3-4122-A365-7BFF471357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Healthcare Administration</a:t>
          </a:r>
        </a:p>
      </dgm:t>
    </dgm:pt>
    <dgm:pt modelId="{6D54B34F-591F-4498-8F50-F5FE2CCC046E}" type="parTrans" cxnId="{3EC34DD5-F7FB-4DD1-87A9-5B0338C23ED2}">
      <dgm:prSet/>
      <dgm:spPr/>
      <dgm:t>
        <a:bodyPr/>
        <a:lstStyle/>
        <a:p>
          <a:endParaRPr lang="en-US"/>
        </a:p>
      </dgm:t>
    </dgm:pt>
    <dgm:pt modelId="{D83D0B68-6A91-4D81-8BA3-3556347C07DF}" type="sibTrans" cxnId="{3EC34DD5-F7FB-4DD1-87A9-5B0338C23ED2}">
      <dgm:prSet/>
      <dgm:spPr/>
      <dgm:t>
        <a:bodyPr/>
        <a:lstStyle/>
        <a:p>
          <a:endParaRPr lang="en-US"/>
        </a:p>
      </dgm:t>
    </dgm:pt>
    <dgm:pt modelId="{BF7D2BC9-DE42-47A6-B9D5-B79DAB6349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Supply Chain Management</a:t>
          </a:r>
        </a:p>
      </dgm:t>
    </dgm:pt>
    <dgm:pt modelId="{98444921-B1C5-4234-AA5E-EB0FE8AC6ABA}" type="parTrans" cxnId="{C0E72459-C5A3-46D0-9BF6-FB5A12285E98}">
      <dgm:prSet/>
      <dgm:spPr/>
      <dgm:t>
        <a:bodyPr/>
        <a:lstStyle/>
        <a:p>
          <a:endParaRPr lang="en-US"/>
        </a:p>
      </dgm:t>
    </dgm:pt>
    <dgm:pt modelId="{3ABA7BF2-EF7E-4651-9A6E-ADB4686C3C98}" type="sibTrans" cxnId="{C0E72459-C5A3-46D0-9BF6-FB5A12285E98}">
      <dgm:prSet/>
      <dgm:spPr/>
      <dgm:t>
        <a:bodyPr/>
        <a:lstStyle/>
        <a:p>
          <a:endParaRPr lang="en-US"/>
        </a:p>
      </dgm:t>
    </dgm:pt>
    <dgm:pt modelId="{6176EC4C-C687-4CA2-A48B-F047E59AF0E8}" type="pres">
      <dgm:prSet presAssocID="{01223E82-4F12-4B5F-A4D6-D4F62C5FA489}" presName="root" presStyleCnt="0">
        <dgm:presLayoutVars>
          <dgm:dir/>
          <dgm:resizeHandles val="exact"/>
        </dgm:presLayoutVars>
      </dgm:prSet>
      <dgm:spPr/>
    </dgm:pt>
    <dgm:pt modelId="{751F14AD-1EBD-49AF-AA64-A167C5C65D53}" type="pres">
      <dgm:prSet presAssocID="{22546050-71DF-4679-8D51-C178BE650035}" presName="compNode" presStyleCnt="0"/>
      <dgm:spPr/>
    </dgm:pt>
    <dgm:pt modelId="{155F500B-4BEB-4174-8BFE-55B4C6B460D2}" type="pres">
      <dgm:prSet presAssocID="{22546050-71DF-4679-8D51-C178BE650035}" presName="iconBgRect" presStyleLbl="bgShp" presStyleIdx="0" presStyleCnt="8"/>
      <dgm:spPr/>
    </dgm:pt>
    <dgm:pt modelId="{0903B4EE-4233-4676-A732-1FCA46438C34}" type="pres">
      <dgm:prSet presAssocID="{22546050-71DF-4679-8D51-C178BE65003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griculture"/>
        </a:ext>
      </dgm:extLst>
    </dgm:pt>
    <dgm:pt modelId="{28A77685-6031-4DA2-B78F-080549DE7935}" type="pres">
      <dgm:prSet presAssocID="{22546050-71DF-4679-8D51-C178BE650035}" presName="spaceRect" presStyleCnt="0"/>
      <dgm:spPr/>
    </dgm:pt>
    <dgm:pt modelId="{14B4E946-D5A2-4805-AD29-1E24D8E97371}" type="pres">
      <dgm:prSet presAssocID="{22546050-71DF-4679-8D51-C178BE650035}" presName="textRect" presStyleLbl="revTx" presStyleIdx="0" presStyleCnt="8">
        <dgm:presLayoutVars>
          <dgm:chMax val="1"/>
          <dgm:chPref val="1"/>
        </dgm:presLayoutVars>
      </dgm:prSet>
      <dgm:spPr/>
    </dgm:pt>
    <dgm:pt modelId="{F4C98440-B3E2-4B08-84CE-90618DD36550}" type="pres">
      <dgm:prSet presAssocID="{345925E3-D885-4D61-876D-6D19D8192656}" presName="sibTrans" presStyleCnt="0"/>
      <dgm:spPr/>
    </dgm:pt>
    <dgm:pt modelId="{7E17BB66-28FB-42C6-B7A1-A33F15A98C3D}" type="pres">
      <dgm:prSet presAssocID="{B7B3AE81-BCFD-487F-97CC-41D301996FE4}" presName="compNode" presStyleCnt="0"/>
      <dgm:spPr/>
    </dgm:pt>
    <dgm:pt modelId="{E9250B07-ED02-4810-B450-026E2DA2FF91}" type="pres">
      <dgm:prSet presAssocID="{B7B3AE81-BCFD-487F-97CC-41D301996FE4}" presName="iconBgRect" presStyleLbl="bgShp" presStyleIdx="1" presStyleCnt="8"/>
      <dgm:spPr/>
    </dgm:pt>
    <dgm:pt modelId="{A2258D55-8B7E-411E-83E0-2171F4EEDC29}" type="pres">
      <dgm:prSet presAssocID="{B7B3AE81-BCFD-487F-97CC-41D301996FE4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5317E185-4627-4DF7-B59F-2B8B39F84742}" type="pres">
      <dgm:prSet presAssocID="{B7B3AE81-BCFD-487F-97CC-41D301996FE4}" presName="spaceRect" presStyleCnt="0"/>
      <dgm:spPr/>
    </dgm:pt>
    <dgm:pt modelId="{041603C6-07EB-4F60-AA53-D54B95586661}" type="pres">
      <dgm:prSet presAssocID="{B7B3AE81-BCFD-487F-97CC-41D301996FE4}" presName="textRect" presStyleLbl="revTx" presStyleIdx="1" presStyleCnt="8">
        <dgm:presLayoutVars>
          <dgm:chMax val="1"/>
          <dgm:chPref val="1"/>
        </dgm:presLayoutVars>
      </dgm:prSet>
      <dgm:spPr/>
    </dgm:pt>
    <dgm:pt modelId="{22B2CB83-B461-4EAF-AC12-884A6BE7F0AD}" type="pres">
      <dgm:prSet presAssocID="{09F67929-CD50-47F1-93DB-457C65CE13F1}" presName="sibTrans" presStyleCnt="0"/>
      <dgm:spPr/>
    </dgm:pt>
    <dgm:pt modelId="{E5FA1CA9-4701-4917-9974-B3BBB339F9F5}" type="pres">
      <dgm:prSet presAssocID="{765D9039-B088-4E5B-8809-98C5A4CD7681}" presName="compNode" presStyleCnt="0"/>
      <dgm:spPr/>
    </dgm:pt>
    <dgm:pt modelId="{B4BCBCF3-4E92-4C86-ACD2-60922A05CE8D}" type="pres">
      <dgm:prSet presAssocID="{765D9039-B088-4E5B-8809-98C5A4CD7681}" presName="iconBgRect" presStyleLbl="bgShp" presStyleIdx="2" presStyleCnt="8"/>
      <dgm:spPr/>
    </dgm:pt>
    <dgm:pt modelId="{E2EF84BB-7F1F-484A-87DE-BD8F4F5E43C6}" type="pres">
      <dgm:prSet presAssocID="{765D9039-B088-4E5B-8809-98C5A4CD7681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12DADD3-8DEA-4232-9DD7-678C689DB26D}" type="pres">
      <dgm:prSet presAssocID="{765D9039-B088-4E5B-8809-98C5A4CD7681}" presName="spaceRect" presStyleCnt="0"/>
      <dgm:spPr/>
    </dgm:pt>
    <dgm:pt modelId="{7082BF80-A163-4601-ADAD-F6F3D01BBACD}" type="pres">
      <dgm:prSet presAssocID="{765D9039-B088-4E5B-8809-98C5A4CD7681}" presName="textRect" presStyleLbl="revTx" presStyleIdx="2" presStyleCnt="8">
        <dgm:presLayoutVars>
          <dgm:chMax val="1"/>
          <dgm:chPref val="1"/>
        </dgm:presLayoutVars>
      </dgm:prSet>
      <dgm:spPr/>
    </dgm:pt>
    <dgm:pt modelId="{DABAB071-B2E3-4254-A54A-6D2D15A4F114}" type="pres">
      <dgm:prSet presAssocID="{05279D57-B612-4A0E-B732-413611D7BB53}" presName="sibTrans" presStyleCnt="0"/>
      <dgm:spPr/>
    </dgm:pt>
    <dgm:pt modelId="{77449A01-B8A4-4443-A7B3-DA55D78BE2A5}" type="pres">
      <dgm:prSet presAssocID="{9D411210-25A9-48D6-938D-32EE8D5C35CB}" presName="compNode" presStyleCnt="0"/>
      <dgm:spPr/>
    </dgm:pt>
    <dgm:pt modelId="{37AF9240-1B7E-466F-891F-20D76BECD301}" type="pres">
      <dgm:prSet presAssocID="{9D411210-25A9-48D6-938D-32EE8D5C35CB}" presName="iconBgRect" presStyleLbl="bgShp" presStyleIdx="3" presStyleCnt="8"/>
      <dgm:spPr/>
    </dgm:pt>
    <dgm:pt modelId="{747032CB-1F71-4762-A1A8-B70E74A12A68}" type="pres">
      <dgm:prSet presAssocID="{9D411210-25A9-48D6-938D-32EE8D5C35CB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DC79F77-02B8-42DB-BE72-B56C87B34AE8}" type="pres">
      <dgm:prSet presAssocID="{9D411210-25A9-48D6-938D-32EE8D5C35CB}" presName="spaceRect" presStyleCnt="0"/>
      <dgm:spPr/>
    </dgm:pt>
    <dgm:pt modelId="{91983063-8008-4E01-ABB9-DAA769626A12}" type="pres">
      <dgm:prSet presAssocID="{9D411210-25A9-48D6-938D-32EE8D5C35CB}" presName="textRect" presStyleLbl="revTx" presStyleIdx="3" presStyleCnt="8">
        <dgm:presLayoutVars>
          <dgm:chMax val="1"/>
          <dgm:chPref val="1"/>
        </dgm:presLayoutVars>
      </dgm:prSet>
      <dgm:spPr/>
    </dgm:pt>
    <dgm:pt modelId="{5588FFC8-19C9-4471-B964-338B0D547907}" type="pres">
      <dgm:prSet presAssocID="{4EBB6B52-DF54-421F-9ACA-E1482E4163B7}" presName="sibTrans" presStyleCnt="0"/>
      <dgm:spPr/>
    </dgm:pt>
    <dgm:pt modelId="{2233AE6F-3B7F-435C-83C2-4CC76257939F}" type="pres">
      <dgm:prSet presAssocID="{07E1DF72-9F38-4DFE-BC2A-E034E3D4DE64}" presName="compNode" presStyleCnt="0"/>
      <dgm:spPr/>
    </dgm:pt>
    <dgm:pt modelId="{50623722-227E-4A73-805D-FB2CAF0C92BD}" type="pres">
      <dgm:prSet presAssocID="{07E1DF72-9F38-4DFE-BC2A-E034E3D4DE64}" presName="iconBgRect" presStyleLbl="bgShp" presStyleIdx="4" presStyleCnt="8"/>
      <dgm:spPr/>
    </dgm:pt>
    <dgm:pt modelId="{DAA9A084-1253-4C63-B66F-FEEE9831C5CD}" type="pres">
      <dgm:prSet presAssocID="{07E1DF72-9F38-4DFE-BC2A-E034E3D4DE6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630DFCC-6E3F-4999-9E93-447C29C1F0FB}" type="pres">
      <dgm:prSet presAssocID="{07E1DF72-9F38-4DFE-BC2A-E034E3D4DE64}" presName="spaceRect" presStyleCnt="0"/>
      <dgm:spPr/>
    </dgm:pt>
    <dgm:pt modelId="{B9823CD4-3C86-440B-BF1C-FE675855F26B}" type="pres">
      <dgm:prSet presAssocID="{07E1DF72-9F38-4DFE-BC2A-E034E3D4DE64}" presName="textRect" presStyleLbl="revTx" presStyleIdx="4" presStyleCnt="8">
        <dgm:presLayoutVars>
          <dgm:chMax val="1"/>
          <dgm:chPref val="1"/>
        </dgm:presLayoutVars>
      </dgm:prSet>
      <dgm:spPr/>
    </dgm:pt>
    <dgm:pt modelId="{D70AB03A-9E6B-40DB-9226-9CB0F265149C}" type="pres">
      <dgm:prSet presAssocID="{C3F34DB5-EC98-4A02-86FB-837B85D714A0}" presName="sibTrans" presStyleCnt="0"/>
      <dgm:spPr/>
    </dgm:pt>
    <dgm:pt modelId="{63089C78-2B39-4DB2-9942-28EC295A5D0D}" type="pres">
      <dgm:prSet presAssocID="{53C4CA6B-B6E3-4122-A365-7BFF47135761}" presName="compNode" presStyleCnt="0"/>
      <dgm:spPr/>
    </dgm:pt>
    <dgm:pt modelId="{5926DC5B-B606-4A92-8736-D7EAF3CB27FA}" type="pres">
      <dgm:prSet presAssocID="{53C4CA6B-B6E3-4122-A365-7BFF47135761}" presName="iconBgRect" presStyleLbl="bgShp" presStyleIdx="5" presStyleCnt="8"/>
      <dgm:spPr/>
    </dgm:pt>
    <dgm:pt modelId="{4C775A6B-A952-45A5-8ECC-D64677D781DC}" type="pres">
      <dgm:prSet presAssocID="{53C4CA6B-B6E3-4122-A365-7BFF4713576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1320F3B5-C113-434F-ADED-9DAFC1EF19C1}" type="pres">
      <dgm:prSet presAssocID="{53C4CA6B-B6E3-4122-A365-7BFF47135761}" presName="spaceRect" presStyleCnt="0"/>
      <dgm:spPr/>
    </dgm:pt>
    <dgm:pt modelId="{642BBCEE-48FA-4CF3-B1A0-898F22BA9C63}" type="pres">
      <dgm:prSet presAssocID="{53C4CA6B-B6E3-4122-A365-7BFF47135761}" presName="textRect" presStyleLbl="revTx" presStyleIdx="5" presStyleCnt="8">
        <dgm:presLayoutVars>
          <dgm:chMax val="1"/>
          <dgm:chPref val="1"/>
        </dgm:presLayoutVars>
      </dgm:prSet>
      <dgm:spPr/>
    </dgm:pt>
    <dgm:pt modelId="{33C8B244-F5AB-4407-85DF-F62427A5FF08}" type="pres">
      <dgm:prSet presAssocID="{D83D0B68-6A91-4D81-8BA3-3556347C07DF}" presName="sibTrans" presStyleCnt="0"/>
      <dgm:spPr/>
    </dgm:pt>
    <dgm:pt modelId="{08693312-7A59-47FC-8430-F715B383D59B}" type="pres">
      <dgm:prSet presAssocID="{BC26C284-415B-462B-B208-06C8AAB7AD8B}" presName="compNode" presStyleCnt="0"/>
      <dgm:spPr/>
    </dgm:pt>
    <dgm:pt modelId="{BE67250A-426E-4D74-AFD9-F216B8CF204B}" type="pres">
      <dgm:prSet presAssocID="{BC26C284-415B-462B-B208-06C8AAB7AD8B}" presName="iconBgRect" presStyleLbl="bgShp" presStyleIdx="6" presStyleCnt="8"/>
      <dgm:spPr/>
    </dgm:pt>
    <dgm:pt modelId="{794BC6E6-84AF-439F-9336-2F324B13100E}" type="pres">
      <dgm:prSet presAssocID="{BC26C284-415B-462B-B208-06C8AAB7AD8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AE9FB480-2C09-4CC2-BC0E-99EFDFA767D2}" type="pres">
      <dgm:prSet presAssocID="{BC26C284-415B-462B-B208-06C8AAB7AD8B}" presName="spaceRect" presStyleCnt="0"/>
      <dgm:spPr/>
    </dgm:pt>
    <dgm:pt modelId="{B6606E2E-639A-4601-8D72-AA75F774976C}" type="pres">
      <dgm:prSet presAssocID="{BC26C284-415B-462B-B208-06C8AAB7AD8B}" presName="textRect" presStyleLbl="revTx" presStyleIdx="6" presStyleCnt="8">
        <dgm:presLayoutVars>
          <dgm:chMax val="1"/>
          <dgm:chPref val="1"/>
        </dgm:presLayoutVars>
      </dgm:prSet>
      <dgm:spPr/>
    </dgm:pt>
    <dgm:pt modelId="{FD41F92E-BEC5-4921-B168-AB81257BB3F5}" type="pres">
      <dgm:prSet presAssocID="{EF74E9C0-147D-412F-8491-97C35316496C}" presName="sibTrans" presStyleCnt="0"/>
      <dgm:spPr/>
    </dgm:pt>
    <dgm:pt modelId="{5FBF8757-246C-41E9-88C5-BA84F4B541BE}" type="pres">
      <dgm:prSet presAssocID="{BF7D2BC9-DE42-47A6-B9D5-B79DAB6349FA}" presName="compNode" presStyleCnt="0"/>
      <dgm:spPr/>
    </dgm:pt>
    <dgm:pt modelId="{A653519C-4ED3-43A6-ACD3-18C702F9F832}" type="pres">
      <dgm:prSet presAssocID="{BF7D2BC9-DE42-47A6-B9D5-B79DAB6349FA}" presName="iconBgRect" presStyleLbl="bgShp" presStyleIdx="7" presStyleCnt="8"/>
      <dgm:spPr/>
    </dgm:pt>
    <dgm:pt modelId="{5A3E51BF-29B3-462C-8D61-A2B664C111AF}" type="pres">
      <dgm:prSet presAssocID="{BF7D2BC9-DE42-47A6-B9D5-B79DAB6349FA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98575B4D-C128-4D63-9B87-D9329069E4E8}" type="pres">
      <dgm:prSet presAssocID="{BF7D2BC9-DE42-47A6-B9D5-B79DAB6349FA}" presName="spaceRect" presStyleCnt="0"/>
      <dgm:spPr/>
    </dgm:pt>
    <dgm:pt modelId="{EBCDE8FD-6BD5-44DD-8723-FE9ACE2B2FC0}" type="pres">
      <dgm:prSet presAssocID="{BF7D2BC9-DE42-47A6-B9D5-B79DAB6349FA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BBCC3011-A65A-438C-B44C-32924004BAC2}" srcId="{01223E82-4F12-4B5F-A4D6-D4F62C5FA489}" destId="{765D9039-B088-4E5B-8809-98C5A4CD7681}" srcOrd="2" destOrd="0" parTransId="{3A11606E-A768-4204-AC86-856805EEEC35}" sibTransId="{05279D57-B612-4A0E-B732-413611D7BB53}"/>
    <dgm:cxn modelId="{01CD0213-F0A0-4B7E-9551-B102E0B33E44}" type="presOf" srcId="{01223E82-4F12-4B5F-A4D6-D4F62C5FA489}" destId="{6176EC4C-C687-4CA2-A48B-F047E59AF0E8}" srcOrd="0" destOrd="0" presId="urn:microsoft.com/office/officeart/2018/5/layout/IconCircleLabelList"/>
    <dgm:cxn modelId="{FF48D22E-A461-4D82-8FCF-89A4D9AF1703}" srcId="{01223E82-4F12-4B5F-A4D6-D4F62C5FA489}" destId="{BC26C284-415B-462B-B208-06C8AAB7AD8B}" srcOrd="6" destOrd="0" parTransId="{B5AC08F1-7D0C-45ED-B761-4BD4B6B4F71E}" sibTransId="{EF74E9C0-147D-412F-8491-97C35316496C}"/>
    <dgm:cxn modelId="{69B57461-293E-4612-9DC3-43F19729B246}" srcId="{01223E82-4F12-4B5F-A4D6-D4F62C5FA489}" destId="{07E1DF72-9F38-4DFE-BC2A-E034E3D4DE64}" srcOrd="4" destOrd="0" parTransId="{3322944A-7CC0-4D89-87C5-7CF68152E1B0}" sibTransId="{C3F34DB5-EC98-4A02-86FB-837B85D714A0}"/>
    <dgm:cxn modelId="{7F219442-5FA4-40E0-ACAA-EBE7729EED4C}" srcId="{01223E82-4F12-4B5F-A4D6-D4F62C5FA489}" destId="{9D411210-25A9-48D6-938D-32EE8D5C35CB}" srcOrd="3" destOrd="0" parTransId="{369C0BED-1AFB-42B8-9B23-DB92DF9F6B62}" sibTransId="{4EBB6B52-DF54-421F-9ACA-E1482E4163B7}"/>
    <dgm:cxn modelId="{43CF6067-C9E1-4A7D-8151-1FC88E240568}" type="presOf" srcId="{B7B3AE81-BCFD-487F-97CC-41D301996FE4}" destId="{041603C6-07EB-4F60-AA53-D54B95586661}" srcOrd="0" destOrd="0" presId="urn:microsoft.com/office/officeart/2018/5/layout/IconCircleLabelList"/>
    <dgm:cxn modelId="{63706855-3575-4C6A-A16A-52BC7DE08960}" srcId="{01223E82-4F12-4B5F-A4D6-D4F62C5FA489}" destId="{22546050-71DF-4679-8D51-C178BE650035}" srcOrd="0" destOrd="0" parTransId="{2AAC4497-FA50-4258-B98D-05C2AF5E538C}" sibTransId="{345925E3-D885-4D61-876D-6D19D8192656}"/>
    <dgm:cxn modelId="{A3277377-52E4-401A-BE9E-6281B5FAA0B9}" type="presOf" srcId="{BF7D2BC9-DE42-47A6-B9D5-B79DAB6349FA}" destId="{EBCDE8FD-6BD5-44DD-8723-FE9ACE2B2FC0}" srcOrd="0" destOrd="0" presId="urn:microsoft.com/office/officeart/2018/5/layout/IconCircleLabelList"/>
    <dgm:cxn modelId="{C0E72459-C5A3-46D0-9BF6-FB5A12285E98}" srcId="{01223E82-4F12-4B5F-A4D6-D4F62C5FA489}" destId="{BF7D2BC9-DE42-47A6-B9D5-B79DAB6349FA}" srcOrd="7" destOrd="0" parTransId="{98444921-B1C5-4234-AA5E-EB0FE8AC6ABA}" sibTransId="{3ABA7BF2-EF7E-4651-9A6E-ADB4686C3C98}"/>
    <dgm:cxn modelId="{72DB3D5A-2553-4997-9154-E5D17248FFDE}" type="presOf" srcId="{53C4CA6B-B6E3-4122-A365-7BFF47135761}" destId="{642BBCEE-48FA-4CF3-B1A0-898F22BA9C63}" srcOrd="0" destOrd="0" presId="urn:microsoft.com/office/officeart/2018/5/layout/IconCircleLabelList"/>
    <dgm:cxn modelId="{79A8787C-BAB2-4F69-A96B-2366E5AFF889}" type="presOf" srcId="{22546050-71DF-4679-8D51-C178BE650035}" destId="{14B4E946-D5A2-4805-AD29-1E24D8E97371}" srcOrd="0" destOrd="0" presId="urn:microsoft.com/office/officeart/2018/5/layout/IconCircleLabelList"/>
    <dgm:cxn modelId="{FC30EE7C-5B61-4724-85D2-7AD9CBE7A163}" type="presOf" srcId="{9D411210-25A9-48D6-938D-32EE8D5C35CB}" destId="{91983063-8008-4E01-ABB9-DAA769626A12}" srcOrd="0" destOrd="0" presId="urn:microsoft.com/office/officeart/2018/5/layout/IconCircleLabelList"/>
    <dgm:cxn modelId="{A4194583-48EB-4C94-A7C5-6F465CDFE646}" type="presOf" srcId="{07E1DF72-9F38-4DFE-BC2A-E034E3D4DE64}" destId="{B9823CD4-3C86-440B-BF1C-FE675855F26B}" srcOrd="0" destOrd="0" presId="urn:microsoft.com/office/officeart/2018/5/layout/IconCircleLabelList"/>
    <dgm:cxn modelId="{A549748F-3E8B-40E0-B44C-4B1D9796A110}" type="presOf" srcId="{BC26C284-415B-462B-B208-06C8AAB7AD8B}" destId="{B6606E2E-639A-4601-8D72-AA75F774976C}" srcOrd="0" destOrd="0" presId="urn:microsoft.com/office/officeart/2018/5/layout/IconCircleLabelList"/>
    <dgm:cxn modelId="{613DDB94-94C9-47C3-BDEB-6688025E2B18}" type="presOf" srcId="{765D9039-B088-4E5B-8809-98C5A4CD7681}" destId="{7082BF80-A163-4601-ADAD-F6F3D01BBACD}" srcOrd="0" destOrd="0" presId="urn:microsoft.com/office/officeart/2018/5/layout/IconCircleLabelList"/>
    <dgm:cxn modelId="{3EC34DD5-F7FB-4DD1-87A9-5B0338C23ED2}" srcId="{01223E82-4F12-4B5F-A4D6-D4F62C5FA489}" destId="{53C4CA6B-B6E3-4122-A365-7BFF47135761}" srcOrd="5" destOrd="0" parTransId="{6D54B34F-591F-4498-8F50-F5FE2CCC046E}" sibTransId="{D83D0B68-6A91-4D81-8BA3-3556347C07DF}"/>
    <dgm:cxn modelId="{965F38FE-BD7F-44BA-A4CB-ECFCF4077111}" srcId="{01223E82-4F12-4B5F-A4D6-D4F62C5FA489}" destId="{B7B3AE81-BCFD-487F-97CC-41D301996FE4}" srcOrd="1" destOrd="0" parTransId="{721F0790-2462-46AA-BF04-9D0531475FC8}" sibTransId="{09F67929-CD50-47F1-93DB-457C65CE13F1}"/>
    <dgm:cxn modelId="{8BBA8DE4-5642-4A48-A145-4AE82274209A}" type="presParOf" srcId="{6176EC4C-C687-4CA2-A48B-F047E59AF0E8}" destId="{751F14AD-1EBD-49AF-AA64-A167C5C65D53}" srcOrd="0" destOrd="0" presId="urn:microsoft.com/office/officeart/2018/5/layout/IconCircleLabelList"/>
    <dgm:cxn modelId="{99E4D44F-B7D3-4739-AD41-D59C3F422498}" type="presParOf" srcId="{751F14AD-1EBD-49AF-AA64-A167C5C65D53}" destId="{155F500B-4BEB-4174-8BFE-55B4C6B460D2}" srcOrd="0" destOrd="0" presId="urn:microsoft.com/office/officeart/2018/5/layout/IconCircleLabelList"/>
    <dgm:cxn modelId="{81C3581B-A498-400E-881F-3D1D30E3E8B5}" type="presParOf" srcId="{751F14AD-1EBD-49AF-AA64-A167C5C65D53}" destId="{0903B4EE-4233-4676-A732-1FCA46438C34}" srcOrd="1" destOrd="0" presId="urn:microsoft.com/office/officeart/2018/5/layout/IconCircleLabelList"/>
    <dgm:cxn modelId="{B892851E-013B-43BF-A840-E95306A29C60}" type="presParOf" srcId="{751F14AD-1EBD-49AF-AA64-A167C5C65D53}" destId="{28A77685-6031-4DA2-B78F-080549DE7935}" srcOrd="2" destOrd="0" presId="urn:microsoft.com/office/officeart/2018/5/layout/IconCircleLabelList"/>
    <dgm:cxn modelId="{7E2E3486-8FF9-409E-A0F9-B0EC5F0304CA}" type="presParOf" srcId="{751F14AD-1EBD-49AF-AA64-A167C5C65D53}" destId="{14B4E946-D5A2-4805-AD29-1E24D8E97371}" srcOrd="3" destOrd="0" presId="urn:microsoft.com/office/officeart/2018/5/layout/IconCircleLabelList"/>
    <dgm:cxn modelId="{E1176F88-CF33-48C6-8691-82FD03A651FA}" type="presParOf" srcId="{6176EC4C-C687-4CA2-A48B-F047E59AF0E8}" destId="{F4C98440-B3E2-4B08-84CE-90618DD36550}" srcOrd="1" destOrd="0" presId="urn:microsoft.com/office/officeart/2018/5/layout/IconCircleLabelList"/>
    <dgm:cxn modelId="{D7B394E0-C0CE-435C-B13D-18113076D742}" type="presParOf" srcId="{6176EC4C-C687-4CA2-A48B-F047E59AF0E8}" destId="{7E17BB66-28FB-42C6-B7A1-A33F15A98C3D}" srcOrd="2" destOrd="0" presId="urn:microsoft.com/office/officeart/2018/5/layout/IconCircleLabelList"/>
    <dgm:cxn modelId="{32DA1B60-4505-4269-BA9B-98EB059CBCC7}" type="presParOf" srcId="{7E17BB66-28FB-42C6-B7A1-A33F15A98C3D}" destId="{E9250B07-ED02-4810-B450-026E2DA2FF91}" srcOrd="0" destOrd="0" presId="urn:microsoft.com/office/officeart/2018/5/layout/IconCircleLabelList"/>
    <dgm:cxn modelId="{8C0C62BA-D6D6-454F-B7C8-78052EA3B97C}" type="presParOf" srcId="{7E17BB66-28FB-42C6-B7A1-A33F15A98C3D}" destId="{A2258D55-8B7E-411E-83E0-2171F4EEDC29}" srcOrd="1" destOrd="0" presId="urn:microsoft.com/office/officeart/2018/5/layout/IconCircleLabelList"/>
    <dgm:cxn modelId="{ECEBDB4B-0B03-4F83-A434-FFAC2F986B4B}" type="presParOf" srcId="{7E17BB66-28FB-42C6-B7A1-A33F15A98C3D}" destId="{5317E185-4627-4DF7-B59F-2B8B39F84742}" srcOrd="2" destOrd="0" presId="urn:microsoft.com/office/officeart/2018/5/layout/IconCircleLabelList"/>
    <dgm:cxn modelId="{5FDB36F1-0D22-495A-BBBC-885430DB0D6D}" type="presParOf" srcId="{7E17BB66-28FB-42C6-B7A1-A33F15A98C3D}" destId="{041603C6-07EB-4F60-AA53-D54B95586661}" srcOrd="3" destOrd="0" presId="urn:microsoft.com/office/officeart/2018/5/layout/IconCircleLabelList"/>
    <dgm:cxn modelId="{5E25506D-23CB-4F85-8921-A87D7AD1AB61}" type="presParOf" srcId="{6176EC4C-C687-4CA2-A48B-F047E59AF0E8}" destId="{22B2CB83-B461-4EAF-AC12-884A6BE7F0AD}" srcOrd="3" destOrd="0" presId="urn:microsoft.com/office/officeart/2018/5/layout/IconCircleLabelList"/>
    <dgm:cxn modelId="{8339C498-7400-4E33-98FF-0ACDA027657C}" type="presParOf" srcId="{6176EC4C-C687-4CA2-A48B-F047E59AF0E8}" destId="{E5FA1CA9-4701-4917-9974-B3BBB339F9F5}" srcOrd="4" destOrd="0" presId="urn:microsoft.com/office/officeart/2018/5/layout/IconCircleLabelList"/>
    <dgm:cxn modelId="{BE98DB51-0E03-4E53-9493-74771823E696}" type="presParOf" srcId="{E5FA1CA9-4701-4917-9974-B3BBB339F9F5}" destId="{B4BCBCF3-4E92-4C86-ACD2-60922A05CE8D}" srcOrd="0" destOrd="0" presId="urn:microsoft.com/office/officeart/2018/5/layout/IconCircleLabelList"/>
    <dgm:cxn modelId="{3F48EDBE-5264-4FD3-A274-BB8B849079A4}" type="presParOf" srcId="{E5FA1CA9-4701-4917-9974-B3BBB339F9F5}" destId="{E2EF84BB-7F1F-484A-87DE-BD8F4F5E43C6}" srcOrd="1" destOrd="0" presId="urn:microsoft.com/office/officeart/2018/5/layout/IconCircleLabelList"/>
    <dgm:cxn modelId="{B2AD8DD9-B1E7-4B11-B308-B3B2FD743E94}" type="presParOf" srcId="{E5FA1CA9-4701-4917-9974-B3BBB339F9F5}" destId="{812DADD3-8DEA-4232-9DD7-678C689DB26D}" srcOrd="2" destOrd="0" presId="urn:microsoft.com/office/officeart/2018/5/layout/IconCircleLabelList"/>
    <dgm:cxn modelId="{6EDDE475-4CBD-4037-8765-48DFDF667B76}" type="presParOf" srcId="{E5FA1CA9-4701-4917-9974-B3BBB339F9F5}" destId="{7082BF80-A163-4601-ADAD-F6F3D01BBACD}" srcOrd="3" destOrd="0" presId="urn:microsoft.com/office/officeart/2018/5/layout/IconCircleLabelList"/>
    <dgm:cxn modelId="{45DFE509-2366-46EC-86D7-62EE0B03847C}" type="presParOf" srcId="{6176EC4C-C687-4CA2-A48B-F047E59AF0E8}" destId="{DABAB071-B2E3-4254-A54A-6D2D15A4F114}" srcOrd="5" destOrd="0" presId="urn:microsoft.com/office/officeart/2018/5/layout/IconCircleLabelList"/>
    <dgm:cxn modelId="{197A7111-72EA-4121-9893-6CC95FEA6CFC}" type="presParOf" srcId="{6176EC4C-C687-4CA2-A48B-F047E59AF0E8}" destId="{77449A01-B8A4-4443-A7B3-DA55D78BE2A5}" srcOrd="6" destOrd="0" presId="urn:microsoft.com/office/officeart/2018/5/layout/IconCircleLabelList"/>
    <dgm:cxn modelId="{01D6BCFE-9F1B-42A5-ABC0-0B420C24D501}" type="presParOf" srcId="{77449A01-B8A4-4443-A7B3-DA55D78BE2A5}" destId="{37AF9240-1B7E-466F-891F-20D76BECD301}" srcOrd="0" destOrd="0" presId="urn:microsoft.com/office/officeart/2018/5/layout/IconCircleLabelList"/>
    <dgm:cxn modelId="{273FAF8C-8FE4-47F0-8754-6E96B887D73C}" type="presParOf" srcId="{77449A01-B8A4-4443-A7B3-DA55D78BE2A5}" destId="{747032CB-1F71-4762-A1A8-B70E74A12A68}" srcOrd="1" destOrd="0" presId="urn:microsoft.com/office/officeart/2018/5/layout/IconCircleLabelList"/>
    <dgm:cxn modelId="{C40D6C75-EBB6-4580-A3EE-A8A5257A2A54}" type="presParOf" srcId="{77449A01-B8A4-4443-A7B3-DA55D78BE2A5}" destId="{6DC79F77-02B8-42DB-BE72-B56C87B34AE8}" srcOrd="2" destOrd="0" presId="urn:microsoft.com/office/officeart/2018/5/layout/IconCircleLabelList"/>
    <dgm:cxn modelId="{4126BC02-7026-4E41-87FE-2DBA20FD6981}" type="presParOf" srcId="{77449A01-B8A4-4443-A7B3-DA55D78BE2A5}" destId="{91983063-8008-4E01-ABB9-DAA769626A12}" srcOrd="3" destOrd="0" presId="urn:microsoft.com/office/officeart/2018/5/layout/IconCircleLabelList"/>
    <dgm:cxn modelId="{7C2AFC10-DCE3-4DCE-8E88-15A1A9C3F741}" type="presParOf" srcId="{6176EC4C-C687-4CA2-A48B-F047E59AF0E8}" destId="{5588FFC8-19C9-4471-B964-338B0D547907}" srcOrd="7" destOrd="0" presId="urn:microsoft.com/office/officeart/2018/5/layout/IconCircleLabelList"/>
    <dgm:cxn modelId="{F4A17444-662B-4CDE-A3D9-43D2F54B51A3}" type="presParOf" srcId="{6176EC4C-C687-4CA2-A48B-F047E59AF0E8}" destId="{2233AE6F-3B7F-435C-83C2-4CC76257939F}" srcOrd="8" destOrd="0" presId="urn:microsoft.com/office/officeart/2018/5/layout/IconCircleLabelList"/>
    <dgm:cxn modelId="{9225C564-F32A-4214-AF1F-ACA6930D335A}" type="presParOf" srcId="{2233AE6F-3B7F-435C-83C2-4CC76257939F}" destId="{50623722-227E-4A73-805D-FB2CAF0C92BD}" srcOrd="0" destOrd="0" presId="urn:microsoft.com/office/officeart/2018/5/layout/IconCircleLabelList"/>
    <dgm:cxn modelId="{C8E0DDC0-D283-437D-BB98-A8815416B786}" type="presParOf" srcId="{2233AE6F-3B7F-435C-83C2-4CC76257939F}" destId="{DAA9A084-1253-4C63-B66F-FEEE9831C5CD}" srcOrd="1" destOrd="0" presId="urn:microsoft.com/office/officeart/2018/5/layout/IconCircleLabelList"/>
    <dgm:cxn modelId="{1CB21EFA-B2B4-4265-A59A-903FE7292DB0}" type="presParOf" srcId="{2233AE6F-3B7F-435C-83C2-4CC76257939F}" destId="{8630DFCC-6E3F-4999-9E93-447C29C1F0FB}" srcOrd="2" destOrd="0" presId="urn:microsoft.com/office/officeart/2018/5/layout/IconCircleLabelList"/>
    <dgm:cxn modelId="{BFB88DCA-5B01-418D-BC9D-C06ABC12F20C}" type="presParOf" srcId="{2233AE6F-3B7F-435C-83C2-4CC76257939F}" destId="{B9823CD4-3C86-440B-BF1C-FE675855F26B}" srcOrd="3" destOrd="0" presId="urn:microsoft.com/office/officeart/2018/5/layout/IconCircleLabelList"/>
    <dgm:cxn modelId="{1F98866A-0A22-4658-B1F1-F396E9DBDC84}" type="presParOf" srcId="{6176EC4C-C687-4CA2-A48B-F047E59AF0E8}" destId="{D70AB03A-9E6B-40DB-9226-9CB0F265149C}" srcOrd="9" destOrd="0" presId="urn:microsoft.com/office/officeart/2018/5/layout/IconCircleLabelList"/>
    <dgm:cxn modelId="{D5D1CA01-A658-4456-97E9-C6B49DCFCA66}" type="presParOf" srcId="{6176EC4C-C687-4CA2-A48B-F047E59AF0E8}" destId="{63089C78-2B39-4DB2-9942-28EC295A5D0D}" srcOrd="10" destOrd="0" presId="urn:microsoft.com/office/officeart/2018/5/layout/IconCircleLabelList"/>
    <dgm:cxn modelId="{F76EA86E-0F87-4DA1-8BA2-18EB21146B63}" type="presParOf" srcId="{63089C78-2B39-4DB2-9942-28EC295A5D0D}" destId="{5926DC5B-B606-4A92-8736-D7EAF3CB27FA}" srcOrd="0" destOrd="0" presId="urn:microsoft.com/office/officeart/2018/5/layout/IconCircleLabelList"/>
    <dgm:cxn modelId="{9C1C19A1-5B91-46B4-9EF3-A6FCABAAC4BB}" type="presParOf" srcId="{63089C78-2B39-4DB2-9942-28EC295A5D0D}" destId="{4C775A6B-A952-45A5-8ECC-D64677D781DC}" srcOrd="1" destOrd="0" presId="urn:microsoft.com/office/officeart/2018/5/layout/IconCircleLabelList"/>
    <dgm:cxn modelId="{36540EEE-AAD5-489A-9235-06B37368CADC}" type="presParOf" srcId="{63089C78-2B39-4DB2-9942-28EC295A5D0D}" destId="{1320F3B5-C113-434F-ADED-9DAFC1EF19C1}" srcOrd="2" destOrd="0" presId="urn:microsoft.com/office/officeart/2018/5/layout/IconCircleLabelList"/>
    <dgm:cxn modelId="{FCA307EE-5624-40C0-ABEA-222C50C91895}" type="presParOf" srcId="{63089C78-2B39-4DB2-9942-28EC295A5D0D}" destId="{642BBCEE-48FA-4CF3-B1A0-898F22BA9C63}" srcOrd="3" destOrd="0" presId="urn:microsoft.com/office/officeart/2018/5/layout/IconCircleLabelList"/>
    <dgm:cxn modelId="{FAB4F388-FAAC-4BA4-AB9B-E398A2E75AC0}" type="presParOf" srcId="{6176EC4C-C687-4CA2-A48B-F047E59AF0E8}" destId="{33C8B244-F5AB-4407-85DF-F62427A5FF08}" srcOrd="11" destOrd="0" presId="urn:microsoft.com/office/officeart/2018/5/layout/IconCircleLabelList"/>
    <dgm:cxn modelId="{3D7AF43E-7E92-4520-A2AE-364E5AE9E12A}" type="presParOf" srcId="{6176EC4C-C687-4CA2-A48B-F047E59AF0E8}" destId="{08693312-7A59-47FC-8430-F715B383D59B}" srcOrd="12" destOrd="0" presId="urn:microsoft.com/office/officeart/2018/5/layout/IconCircleLabelList"/>
    <dgm:cxn modelId="{ED9C78CC-7DE7-4E0C-B9F0-3866A2576B1F}" type="presParOf" srcId="{08693312-7A59-47FC-8430-F715B383D59B}" destId="{BE67250A-426E-4D74-AFD9-F216B8CF204B}" srcOrd="0" destOrd="0" presId="urn:microsoft.com/office/officeart/2018/5/layout/IconCircleLabelList"/>
    <dgm:cxn modelId="{6B4F665C-EC76-4657-9D3C-9DB3C5547569}" type="presParOf" srcId="{08693312-7A59-47FC-8430-F715B383D59B}" destId="{794BC6E6-84AF-439F-9336-2F324B13100E}" srcOrd="1" destOrd="0" presId="urn:microsoft.com/office/officeart/2018/5/layout/IconCircleLabelList"/>
    <dgm:cxn modelId="{2A84A0C3-4F6F-481C-A496-3889D99BE4AF}" type="presParOf" srcId="{08693312-7A59-47FC-8430-F715B383D59B}" destId="{AE9FB480-2C09-4CC2-BC0E-99EFDFA767D2}" srcOrd="2" destOrd="0" presId="urn:microsoft.com/office/officeart/2018/5/layout/IconCircleLabelList"/>
    <dgm:cxn modelId="{0183F7D9-5798-4011-9C3E-AEDE7D15EB2D}" type="presParOf" srcId="{08693312-7A59-47FC-8430-F715B383D59B}" destId="{B6606E2E-639A-4601-8D72-AA75F774976C}" srcOrd="3" destOrd="0" presId="urn:microsoft.com/office/officeart/2018/5/layout/IconCircleLabelList"/>
    <dgm:cxn modelId="{06A98009-ED10-4E5E-A67E-34E1822BADDA}" type="presParOf" srcId="{6176EC4C-C687-4CA2-A48B-F047E59AF0E8}" destId="{FD41F92E-BEC5-4921-B168-AB81257BB3F5}" srcOrd="13" destOrd="0" presId="urn:microsoft.com/office/officeart/2018/5/layout/IconCircleLabelList"/>
    <dgm:cxn modelId="{1AE1F9A0-E2EE-4017-AF82-AEC5D27F350C}" type="presParOf" srcId="{6176EC4C-C687-4CA2-A48B-F047E59AF0E8}" destId="{5FBF8757-246C-41E9-88C5-BA84F4B541BE}" srcOrd="14" destOrd="0" presId="urn:microsoft.com/office/officeart/2018/5/layout/IconCircleLabelList"/>
    <dgm:cxn modelId="{FA4AB57E-1BE5-463C-8B48-D957F5C6D3A3}" type="presParOf" srcId="{5FBF8757-246C-41E9-88C5-BA84F4B541BE}" destId="{A653519C-4ED3-43A6-ACD3-18C702F9F832}" srcOrd="0" destOrd="0" presId="urn:microsoft.com/office/officeart/2018/5/layout/IconCircleLabelList"/>
    <dgm:cxn modelId="{6559896B-B1B7-4FEF-9C2E-76F087B3438C}" type="presParOf" srcId="{5FBF8757-246C-41E9-88C5-BA84F4B541BE}" destId="{5A3E51BF-29B3-462C-8D61-A2B664C111AF}" srcOrd="1" destOrd="0" presId="urn:microsoft.com/office/officeart/2018/5/layout/IconCircleLabelList"/>
    <dgm:cxn modelId="{8A5DCF8D-0893-4F69-BD53-B18E155DCC1F}" type="presParOf" srcId="{5FBF8757-246C-41E9-88C5-BA84F4B541BE}" destId="{98575B4D-C128-4D63-9B87-D9329069E4E8}" srcOrd="2" destOrd="0" presId="urn:microsoft.com/office/officeart/2018/5/layout/IconCircleLabelList"/>
    <dgm:cxn modelId="{5A68D55A-7657-4D9D-B948-9D5ED381C4E3}" type="presParOf" srcId="{5FBF8757-246C-41E9-88C5-BA84F4B541BE}" destId="{EBCDE8FD-6BD5-44DD-8723-FE9ACE2B2FC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5A1156-BBAC-4974-94FD-393F4CE1A8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39DF729-0F9E-4DE7-9F16-1CDB77266FC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Advertising</a:t>
          </a:r>
        </a:p>
      </dgm:t>
    </dgm:pt>
    <dgm:pt modelId="{2FED0CAB-C399-49B3-BADF-8B5DFE209E91}" type="parTrans" cxnId="{E7D9A69C-4D28-4350-AC39-2BD791AEFC43}">
      <dgm:prSet/>
      <dgm:spPr/>
      <dgm:t>
        <a:bodyPr/>
        <a:lstStyle/>
        <a:p>
          <a:endParaRPr lang="en-US"/>
        </a:p>
      </dgm:t>
    </dgm:pt>
    <dgm:pt modelId="{23713330-8DD4-477D-B716-EDBCD6B18E53}" type="sibTrans" cxnId="{E7D9A69C-4D28-4350-AC39-2BD791AEFC43}">
      <dgm:prSet/>
      <dgm:spPr/>
      <dgm:t>
        <a:bodyPr/>
        <a:lstStyle/>
        <a:p>
          <a:endParaRPr lang="en-US"/>
        </a:p>
      </dgm:t>
    </dgm:pt>
    <dgm:pt modelId="{800FED26-2F47-474B-9B0B-842A6AAC82A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Journalism</a:t>
          </a:r>
        </a:p>
      </dgm:t>
    </dgm:pt>
    <dgm:pt modelId="{48FAEBDA-C5EA-45D6-8C8A-57F5787DA14A}" type="parTrans" cxnId="{C35DC809-BB5D-4609-ADD4-1DEA13F0BFEC}">
      <dgm:prSet/>
      <dgm:spPr/>
      <dgm:t>
        <a:bodyPr/>
        <a:lstStyle/>
        <a:p>
          <a:endParaRPr lang="en-US"/>
        </a:p>
      </dgm:t>
    </dgm:pt>
    <dgm:pt modelId="{6482CEBD-DE70-425A-AEB7-113289B1ED1C}" type="sibTrans" cxnId="{C35DC809-BB5D-4609-ADD4-1DEA13F0BFEC}">
      <dgm:prSet/>
      <dgm:spPr/>
      <dgm:t>
        <a:bodyPr/>
        <a:lstStyle/>
        <a:p>
          <a:endParaRPr lang="en-US"/>
        </a:p>
      </dgm:t>
    </dgm:pt>
    <dgm:pt modelId="{B69B93AF-0390-41E5-9CC8-DBB5D2B04EEF}" type="pres">
      <dgm:prSet presAssocID="{5E5A1156-BBAC-4974-94FD-393F4CE1A8DE}" presName="root" presStyleCnt="0">
        <dgm:presLayoutVars>
          <dgm:dir/>
          <dgm:resizeHandles val="exact"/>
        </dgm:presLayoutVars>
      </dgm:prSet>
      <dgm:spPr/>
    </dgm:pt>
    <dgm:pt modelId="{A5D2A1E2-BA0E-4A6D-98E5-B764763E3B1B}" type="pres">
      <dgm:prSet presAssocID="{139DF729-0F9E-4DE7-9F16-1CDB77266FCE}" presName="compNode" presStyleCnt="0"/>
      <dgm:spPr/>
    </dgm:pt>
    <dgm:pt modelId="{6C4982AD-FBD0-4C00-A9DF-0CFB209B7753}" type="pres">
      <dgm:prSet presAssocID="{139DF729-0F9E-4DE7-9F16-1CDB77266FC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3565F9A2-7A08-4F0B-8626-B0C0DE52B0EC}" type="pres">
      <dgm:prSet presAssocID="{139DF729-0F9E-4DE7-9F16-1CDB77266FCE}" presName="spaceRect" presStyleCnt="0"/>
      <dgm:spPr/>
    </dgm:pt>
    <dgm:pt modelId="{F042E1B8-0CB4-4456-9ABB-87ACC9607C06}" type="pres">
      <dgm:prSet presAssocID="{139DF729-0F9E-4DE7-9F16-1CDB77266FCE}" presName="textRect" presStyleLbl="revTx" presStyleIdx="0" presStyleCnt="2">
        <dgm:presLayoutVars>
          <dgm:chMax val="1"/>
          <dgm:chPref val="1"/>
        </dgm:presLayoutVars>
      </dgm:prSet>
      <dgm:spPr/>
    </dgm:pt>
    <dgm:pt modelId="{A3495BDB-8E56-41AA-B3BE-6A4D6170AC80}" type="pres">
      <dgm:prSet presAssocID="{23713330-8DD4-477D-B716-EDBCD6B18E53}" presName="sibTrans" presStyleCnt="0"/>
      <dgm:spPr/>
    </dgm:pt>
    <dgm:pt modelId="{7E428AF9-F8F2-4B66-8B57-6007B99B88D7}" type="pres">
      <dgm:prSet presAssocID="{800FED26-2F47-474B-9B0B-842A6AAC82A0}" presName="compNode" presStyleCnt="0"/>
      <dgm:spPr/>
    </dgm:pt>
    <dgm:pt modelId="{C0E0868F-B1FE-4664-87D0-1D4D29BD5AAD}" type="pres">
      <dgm:prSet presAssocID="{800FED26-2F47-474B-9B0B-842A6AAC82A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43CAE4C8-F211-485F-8E20-D26A44D7318E}" type="pres">
      <dgm:prSet presAssocID="{800FED26-2F47-474B-9B0B-842A6AAC82A0}" presName="spaceRect" presStyleCnt="0"/>
      <dgm:spPr/>
    </dgm:pt>
    <dgm:pt modelId="{E3F55BAB-985A-41F3-A90E-E159FF78B10B}" type="pres">
      <dgm:prSet presAssocID="{800FED26-2F47-474B-9B0B-842A6AAC82A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35DC809-BB5D-4609-ADD4-1DEA13F0BFEC}" srcId="{5E5A1156-BBAC-4974-94FD-393F4CE1A8DE}" destId="{800FED26-2F47-474B-9B0B-842A6AAC82A0}" srcOrd="1" destOrd="0" parTransId="{48FAEBDA-C5EA-45D6-8C8A-57F5787DA14A}" sibTransId="{6482CEBD-DE70-425A-AEB7-113289B1ED1C}"/>
    <dgm:cxn modelId="{E7D9A69C-4D28-4350-AC39-2BD791AEFC43}" srcId="{5E5A1156-BBAC-4974-94FD-393F4CE1A8DE}" destId="{139DF729-0F9E-4DE7-9F16-1CDB77266FCE}" srcOrd="0" destOrd="0" parTransId="{2FED0CAB-C399-49B3-BADF-8B5DFE209E91}" sibTransId="{23713330-8DD4-477D-B716-EDBCD6B18E53}"/>
    <dgm:cxn modelId="{AFDB82C0-10DE-4EC5-85F5-ACA194A0EBA6}" type="presOf" srcId="{5E5A1156-BBAC-4974-94FD-393F4CE1A8DE}" destId="{B69B93AF-0390-41E5-9CC8-DBB5D2B04EEF}" srcOrd="0" destOrd="0" presId="urn:microsoft.com/office/officeart/2018/2/layout/IconLabelList"/>
    <dgm:cxn modelId="{458AA3CF-8A71-48D2-8815-270BF5373D45}" type="presOf" srcId="{139DF729-0F9E-4DE7-9F16-1CDB77266FCE}" destId="{F042E1B8-0CB4-4456-9ABB-87ACC9607C06}" srcOrd="0" destOrd="0" presId="urn:microsoft.com/office/officeart/2018/2/layout/IconLabelList"/>
    <dgm:cxn modelId="{E64CDBD3-A6AB-4713-A11D-CBF0A061005D}" type="presOf" srcId="{800FED26-2F47-474B-9B0B-842A6AAC82A0}" destId="{E3F55BAB-985A-41F3-A90E-E159FF78B10B}" srcOrd="0" destOrd="0" presId="urn:microsoft.com/office/officeart/2018/2/layout/IconLabelList"/>
    <dgm:cxn modelId="{90BB3ABE-8ADE-4A0A-BE42-4902A9F54531}" type="presParOf" srcId="{B69B93AF-0390-41E5-9CC8-DBB5D2B04EEF}" destId="{A5D2A1E2-BA0E-4A6D-98E5-B764763E3B1B}" srcOrd="0" destOrd="0" presId="urn:microsoft.com/office/officeart/2018/2/layout/IconLabelList"/>
    <dgm:cxn modelId="{FB27DDAC-8908-4327-88B3-80E9B4C8713A}" type="presParOf" srcId="{A5D2A1E2-BA0E-4A6D-98E5-B764763E3B1B}" destId="{6C4982AD-FBD0-4C00-A9DF-0CFB209B7753}" srcOrd="0" destOrd="0" presId="urn:microsoft.com/office/officeart/2018/2/layout/IconLabelList"/>
    <dgm:cxn modelId="{C95593C7-1D0B-4A89-918C-F57AC837BEBA}" type="presParOf" srcId="{A5D2A1E2-BA0E-4A6D-98E5-B764763E3B1B}" destId="{3565F9A2-7A08-4F0B-8626-B0C0DE52B0EC}" srcOrd="1" destOrd="0" presId="urn:microsoft.com/office/officeart/2018/2/layout/IconLabelList"/>
    <dgm:cxn modelId="{7C9F96C6-8C94-407A-959F-7B3FA7035C7C}" type="presParOf" srcId="{A5D2A1E2-BA0E-4A6D-98E5-B764763E3B1B}" destId="{F042E1B8-0CB4-4456-9ABB-87ACC9607C06}" srcOrd="2" destOrd="0" presId="urn:microsoft.com/office/officeart/2018/2/layout/IconLabelList"/>
    <dgm:cxn modelId="{4020B023-7F81-41C2-9E53-1B1C6A30BF72}" type="presParOf" srcId="{B69B93AF-0390-41E5-9CC8-DBB5D2B04EEF}" destId="{A3495BDB-8E56-41AA-B3BE-6A4D6170AC80}" srcOrd="1" destOrd="0" presId="urn:microsoft.com/office/officeart/2018/2/layout/IconLabelList"/>
    <dgm:cxn modelId="{3180F9F6-7E72-4498-BB8B-01A82B366BC8}" type="presParOf" srcId="{B69B93AF-0390-41E5-9CC8-DBB5D2B04EEF}" destId="{7E428AF9-F8F2-4B66-8B57-6007B99B88D7}" srcOrd="2" destOrd="0" presId="urn:microsoft.com/office/officeart/2018/2/layout/IconLabelList"/>
    <dgm:cxn modelId="{2108CECD-2C4B-4986-B9E4-BA40A27B5094}" type="presParOf" srcId="{7E428AF9-F8F2-4B66-8B57-6007B99B88D7}" destId="{C0E0868F-B1FE-4664-87D0-1D4D29BD5AAD}" srcOrd="0" destOrd="0" presId="urn:microsoft.com/office/officeart/2018/2/layout/IconLabelList"/>
    <dgm:cxn modelId="{E386979C-9376-4581-922C-DEB2983BF945}" type="presParOf" srcId="{7E428AF9-F8F2-4B66-8B57-6007B99B88D7}" destId="{43CAE4C8-F211-485F-8E20-D26A44D7318E}" srcOrd="1" destOrd="0" presId="urn:microsoft.com/office/officeart/2018/2/layout/IconLabelList"/>
    <dgm:cxn modelId="{D4A6D32F-08E8-414D-9C6E-CC6AF34433C7}" type="presParOf" srcId="{7E428AF9-F8F2-4B66-8B57-6007B99B88D7}" destId="{E3F55BAB-985A-41F3-A90E-E159FF78B1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E5A1156-BBAC-4974-94FD-393F4CE1A8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39DF729-0F9E-4DE7-9F16-1CDB77266FC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Computer Problem Solving</a:t>
          </a:r>
        </a:p>
      </dgm:t>
    </dgm:pt>
    <dgm:pt modelId="{2FED0CAB-C399-49B3-BADF-8B5DFE209E91}" type="parTrans" cxnId="{E7D9A69C-4D28-4350-AC39-2BD791AEFC43}">
      <dgm:prSet/>
      <dgm:spPr/>
      <dgm:t>
        <a:bodyPr/>
        <a:lstStyle/>
        <a:p>
          <a:endParaRPr lang="en-US"/>
        </a:p>
      </dgm:t>
    </dgm:pt>
    <dgm:pt modelId="{23713330-8DD4-477D-B716-EDBCD6B18E53}" type="sibTrans" cxnId="{E7D9A69C-4D28-4350-AC39-2BD791AEFC43}">
      <dgm:prSet/>
      <dgm:spPr/>
      <dgm:t>
        <a:bodyPr/>
        <a:lstStyle/>
        <a:p>
          <a:endParaRPr lang="en-US"/>
        </a:p>
      </dgm:t>
    </dgm:pt>
    <dgm:pt modelId="{800FED26-2F47-474B-9B0B-842A6AAC82A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Networking Infrastructure</a:t>
          </a:r>
        </a:p>
      </dgm:t>
    </dgm:pt>
    <dgm:pt modelId="{48FAEBDA-C5EA-45D6-8C8A-57F5787DA14A}" type="parTrans" cxnId="{C35DC809-BB5D-4609-ADD4-1DEA13F0BFEC}">
      <dgm:prSet/>
      <dgm:spPr/>
      <dgm:t>
        <a:bodyPr/>
        <a:lstStyle/>
        <a:p>
          <a:endParaRPr lang="en-US"/>
        </a:p>
      </dgm:t>
    </dgm:pt>
    <dgm:pt modelId="{6482CEBD-DE70-425A-AEB7-113289B1ED1C}" type="sibTrans" cxnId="{C35DC809-BB5D-4609-ADD4-1DEA13F0BFEC}">
      <dgm:prSet/>
      <dgm:spPr/>
      <dgm:t>
        <a:bodyPr/>
        <a:lstStyle/>
        <a:p>
          <a:endParaRPr lang="en-US"/>
        </a:p>
      </dgm:t>
    </dgm:pt>
    <dgm:pt modelId="{6A68FC5F-5465-464E-9CC4-73C4EC7C9DE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Cyber Security</a:t>
          </a:r>
        </a:p>
      </dgm:t>
    </dgm:pt>
    <dgm:pt modelId="{47EC810A-1B09-493D-BDE6-25FBB00B9F8D}" type="parTrans" cxnId="{24C3E372-1AFB-4770-8CC8-396793E454F9}">
      <dgm:prSet/>
      <dgm:spPr/>
      <dgm:t>
        <a:bodyPr/>
        <a:lstStyle/>
        <a:p>
          <a:endParaRPr lang="en-US"/>
        </a:p>
      </dgm:t>
    </dgm:pt>
    <dgm:pt modelId="{EB2373A3-E775-4CCB-9DA4-CB45A46C701E}" type="sibTrans" cxnId="{24C3E372-1AFB-4770-8CC8-396793E454F9}">
      <dgm:prSet/>
      <dgm:spPr/>
      <dgm:t>
        <a:bodyPr/>
        <a:lstStyle/>
        <a:p>
          <a:endParaRPr lang="en-US"/>
        </a:p>
      </dgm:t>
    </dgm:pt>
    <dgm:pt modelId="{B69B93AF-0390-41E5-9CC8-DBB5D2B04EEF}" type="pres">
      <dgm:prSet presAssocID="{5E5A1156-BBAC-4974-94FD-393F4CE1A8DE}" presName="root" presStyleCnt="0">
        <dgm:presLayoutVars>
          <dgm:dir/>
          <dgm:resizeHandles val="exact"/>
        </dgm:presLayoutVars>
      </dgm:prSet>
      <dgm:spPr/>
    </dgm:pt>
    <dgm:pt modelId="{A5D2A1E2-BA0E-4A6D-98E5-B764763E3B1B}" type="pres">
      <dgm:prSet presAssocID="{139DF729-0F9E-4DE7-9F16-1CDB77266FCE}" presName="compNode" presStyleCnt="0"/>
      <dgm:spPr/>
    </dgm:pt>
    <dgm:pt modelId="{6C4982AD-FBD0-4C00-A9DF-0CFB209B7753}" type="pres">
      <dgm:prSet presAssocID="{139DF729-0F9E-4DE7-9F16-1CDB77266FC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565F9A2-7A08-4F0B-8626-B0C0DE52B0EC}" type="pres">
      <dgm:prSet presAssocID="{139DF729-0F9E-4DE7-9F16-1CDB77266FCE}" presName="spaceRect" presStyleCnt="0"/>
      <dgm:spPr/>
    </dgm:pt>
    <dgm:pt modelId="{F042E1B8-0CB4-4456-9ABB-87ACC9607C06}" type="pres">
      <dgm:prSet presAssocID="{139DF729-0F9E-4DE7-9F16-1CDB77266FCE}" presName="textRect" presStyleLbl="revTx" presStyleIdx="0" presStyleCnt="3">
        <dgm:presLayoutVars>
          <dgm:chMax val="1"/>
          <dgm:chPref val="1"/>
        </dgm:presLayoutVars>
      </dgm:prSet>
      <dgm:spPr/>
    </dgm:pt>
    <dgm:pt modelId="{A3495BDB-8E56-41AA-B3BE-6A4D6170AC80}" type="pres">
      <dgm:prSet presAssocID="{23713330-8DD4-477D-B716-EDBCD6B18E53}" presName="sibTrans" presStyleCnt="0"/>
      <dgm:spPr/>
    </dgm:pt>
    <dgm:pt modelId="{89D4C9FD-D0DC-42A2-9C5A-D8CE539DAC5A}" type="pres">
      <dgm:prSet presAssocID="{6A68FC5F-5465-464E-9CC4-73C4EC7C9DE9}" presName="compNode" presStyleCnt="0"/>
      <dgm:spPr/>
    </dgm:pt>
    <dgm:pt modelId="{4F3346F5-872E-46B1-9224-9A0F7927B181}" type="pres">
      <dgm:prSet presAssocID="{6A68FC5F-5465-464E-9CC4-73C4EC7C9DE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ield Tick"/>
        </a:ext>
      </dgm:extLst>
    </dgm:pt>
    <dgm:pt modelId="{70D9F4B7-4B73-45E9-8094-815821307584}" type="pres">
      <dgm:prSet presAssocID="{6A68FC5F-5465-464E-9CC4-73C4EC7C9DE9}" presName="spaceRect" presStyleCnt="0"/>
      <dgm:spPr/>
    </dgm:pt>
    <dgm:pt modelId="{CF0500D2-F9EF-46C1-8E8A-D36A229C6678}" type="pres">
      <dgm:prSet presAssocID="{6A68FC5F-5465-464E-9CC4-73C4EC7C9DE9}" presName="textRect" presStyleLbl="revTx" presStyleIdx="1" presStyleCnt="3">
        <dgm:presLayoutVars>
          <dgm:chMax val="1"/>
          <dgm:chPref val="1"/>
        </dgm:presLayoutVars>
      </dgm:prSet>
      <dgm:spPr/>
    </dgm:pt>
    <dgm:pt modelId="{7800F94E-C981-4144-81D1-D98DC2D5540D}" type="pres">
      <dgm:prSet presAssocID="{EB2373A3-E775-4CCB-9DA4-CB45A46C701E}" presName="sibTrans" presStyleCnt="0"/>
      <dgm:spPr/>
    </dgm:pt>
    <dgm:pt modelId="{7E428AF9-F8F2-4B66-8B57-6007B99B88D7}" type="pres">
      <dgm:prSet presAssocID="{800FED26-2F47-474B-9B0B-842A6AAC82A0}" presName="compNode" presStyleCnt="0"/>
      <dgm:spPr/>
    </dgm:pt>
    <dgm:pt modelId="{C0E0868F-B1FE-4664-87D0-1D4D29BD5AAD}" type="pres">
      <dgm:prSet presAssocID="{800FED26-2F47-474B-9B0B-842A6AAC82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43CAE4C8-F211-485F-8E20-D26A44D7318E}" type="pres">
      <dgm:prSet presAssocID="{800FED26-2F47-474B-9B0B-842A6AAC82A0}" presName="spaceRect" presStyleCnt="0"/>
      <dgm:spPr/>
    </dgm:pt>
    <dgm:pt modelId="{E3F55BAB-985A-41F3-A90E-E159FF78B10B}" type="pres">
      <dgm:prSet presAssocID="{800FED26-2F47-474B-9B0B-842A6AAC82A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35DC809-BB5D-4609-ADD4-1DEA13F0BFEC}" srcId="{5E5A1156-BBAC-4974-94FD-393F4CE1A8DE}" destId="{800FED26-2F47-474B-9B0B-842A6AAC82A0}" srcOrd="2" destOrd="0" parTransId="{48FAEBDA-C5EA-45D6-8C8A-57F5787DA14A}" sibTransId="{6482CEBD-DE70-425A-AEB7-113289B1ED1C}"/>
    <dgm:cxn modelId="{24C3E372-1AFB-4770-8CC8-396793E454F9}" srcId="{5E5A1156-BBAC-4974-94FD-393F4CE1A8DE}" destId="{6A68FC5F-5465-464E-9CC4-73C4EC7C9DE9}" srcOrd="1" destOrd="0" parTransId="{47EC810A-1B09-493D-BDE6-25FBB00B9F8D}" sibTransId="{EB2373A3-E775-4CCB-9DA4-CB45A46C701E}"/>
    <dgm:cxn modelId="{E7D9A69C-4D28-4350-AC39-2BD791AEFC43}" srcId="{5E5A1156-BBAC-4974-94FD-393F4CE1A8DE}" destId="{139DF729-0F9E-4DE7-9F16-1CDB77266FCE}" srcOrd="0" destOrd="0" parTransId="{2FED0CAB-C399-49B3-BADF-8B5DFE209E91}" sibTransId="{23713330-8DD4-477D-B716-EDBCD6B18E53}"/>
    <dgm:cxn modelId="{5A7E35A9-9D18-4594-BAEF-EEC3B77A6DEB}" type="presOf" srcId="{6A68FC5F-5465-464E-9CC4-73C4EC7C9DE9}" destId="{CF0500D2-F9EF-46C1-8E8A-D36A229C6678}" srcOrd="0" destOrd="0" presId="urn:microsoft.com/office/officeart/2018/2/layout/IconLabelList"/>
    <dgm:cxn modelId="{AFDB82C0-10DE-4EC5-85F5-ACA194A0EBA6}" type="presOf" srcId="{5E5A1156-BBAC-4974-94FD-393F4CE1A8DE}" destId="{B69B93AF-0390-41E5-9CC8-DBB5D2B04EEF}" srcOrd="0" destOrd="0" presId="urn:microsoft.com/office/officeart/2018/2/layout/IconLabelList"/>
    <dgm:cxn modelId="{458AA3CF-8A71-48D2-8815-270BF5373D45}" type="presOf" srcId="{139DF729-0F9E-4DE7-9F16-1CDB77266FCE}" destId="{F042E1B8-0CB4-4456-9ABB-87ACC9607C06}" srcOrd="0" destOrd="0" presId="urn:microsoft.com/office/officeart/2018/2/layout/IconLabelList"/>
    <dgm:cxn modelId="{E64CDBD3-A6AB-4713-A11D-CBF0A061005D}" type="presOf" srcId="{800FED26-2F47-474B-9B0B-842A6AAC82A0}" destId="{E3F55BAB-985A-41F3-A90E-E159FF78B10B}" srcOrd="0" destOrd="0" presId="urn:microsoft.com/office/officeart/2018/2/layout/IconLabelList"/>
    <dgm:cxn modelId="{90BB3ABE-8ADE-4A0A-BE42-4902A9F54531}" type="presParOf" srcId="{B69B93AF-0390-41E5-9CC8-DBB5D2B04EEF}" destId="{A5D2A1E2-BA0E-4A6D-98E5-B764763E3B1B}" srcOrd="0" destOrd="0" presId="urn:microsoft.com/office/officeart/2018/2/layout/IconLabelList"/>
    <dgm:cxn modelId="{FB27DDAC-8908-4327-88B3-80E9B4C8713A}" type="presParOf" srcId="{A5D2A1E2-BA0E-4A6D-98E5-B764763E3B1B}" destId="{6C4982AD-FBD0-4C00-A9DF-0CFB209B7753}" srcOrd="0" destOrd="0" presId="urn:microsoft.com/office/officeart/2018/2/layout/IconLabelList"/>
    <dgm:cxn modelId="{C95593C7-1D0B-4A89-918C-F57AC837BEBA}" type="presParOf" srcId="{A5D2A1E2-BA0E-4A6D-98E5-B764763E3B1B}" destId="{3565F9A2-7A08-4F0B-8626-B0C0DE52B0EC}" srcOrd="1" destOrd="0" presId="urn:microsoft.com/office/officeart/2018/2/layout/IconLabelList"/>
    <dgm:cxn modelId="{7C9F96C6-8C94-407A-959F-7B3FA7035C7C}" type="presParOf" srcId="{A5D2A1E2-BA0E-4A6D-98E5-B764763E3B1B}" destId="{F042E1B8-0CB4-4456-9ABB-87ACC9607C06}" srcOrd="2" destOrd="0" presId="urn:microsoft.com/office/officeart/2018/2/layout/IconLabelList"/>
    <dgm:cxn modelId="{4020B023-7F81-41C2-9E53-1B1C6A30BF72}" type="presParOf" srcId="{B69B93AF-0390-41E5-9CC8-DBB5D2B04EEF}" destId="{A3495BDB-8E56-41AA-B3BE-6A4D6170AC80}" srcOrd="1" destOrd="0" presId="urn:microsoft.com/office/officeart/2018/2/layout/IconLabelList"/>
    <dgm:cxn modelId="{3D46D7A8-12A7-435F-BA17-963F1EA0E8FD}" type="presParOf" srcId="{B69B93AF-0390-41E5-9CC8-DBB5D2B04EEF}" destId="{89D4C9FD-D0DC-42A2-9C5A-D8CE539DAC5A}" srcOrd="2" destOrd="0" presId="urn:microsoft.com/office/officeart/2018/2/layout/IconLabelList"/>
    <dgm:cxn modelId="{1828EC09-B57A-4FCD-A203-8E242ED233F5}" type="presParOf" srcId="{89D4C9FD-D0DC-42A2-9C5A-D8CE539DAC5A}" destId="{4F3346F5-872E-46B1-9224-9A0F7927B181}" srcOrd="0" destOrd="0" presId="urn:microsoft.com/office/officeart/2018/2/layout/IconLabelList"/>
    <dgm:cxn modelId="{8AF6EEB9-AB22-4BA7-9103-2816AE132E19}" type="presParOf" srcId="{89D4C9FD-D0DC-42A2-9C5A-D8CE539DAC5A}" destId="{70D9F4B7-4B73-45E9-8094-815821307584}" srcOrd="1" destOrd="0" presId="urn:microsoft.com/office/officeart/2018/2/layout/IconLabelList"/>
    <dgm:cxn modelId="{D0137493-7B96-4B42-9A2A-3BC930C7FA99}" type="presParOf" srcId="{89D4C9FD-D0DC-42A2-9C5A-D8CE539DAC5A}" destId="{CF0500D2-F9EF-46C1-8E8A-D36A229C6678}" srcOrd="2" destOrd="0" presId="urn:microsoft.com/office/officeart/2018/2/layout/IconLabelList"/>
    <dgm:cxn modelId="{1F968F01-45C9-4C18-99E0-89443DDC0075}" type="presParOf" srcId="{B69B93AF-0390-41E5-9CC8-DBB5D2B04EEF}" destId="{7800F94E-C981-4144-81D1-D98DC2D5540D}" srcOrd="3" destOrd="0" presId="urn:microsoft.com/office/officeart/2018/2/layout/IconLabelList"/>
    <dgm:cxn modelId="{3180F9F6-7E72-4498-BB8B-01A82B366BC8}" type="presParOf" srcId="{B69B93AF-0390-41E5-9CC8-DBB5D2B04EEF}" destId="{7E428AF9-F8F2-4B66-8B57-6007B99B88D7}" srcOrd="4" destOrd="0" presId="urn:microsoft.com/office/officeart/2018/2/layout/IconLabelList"/>
    <dgm:cxn modelId="{2108CECD-2C4B-4986-B9E4-BA40A27B5094}" type="presParOf" srcId="{7E428AF9-F8F2-4B66-8B57-6007B99B88D7}" destId="{C0E0868F-B1FE-4664-87D0-1D4D29BD5AAD}" srcOrd="0" destOrd="0" presId="urn:microsoft.com/office/officeart/2018/2/layout/IconLabelList"/>
    <dgm:cxn modelId="{E386979C-9376-4581-922C-DEB2983BF945}" type="presParOf" srcId="{7E428AF9-F8F2-4B66-8B57-6007B99B88D7}" destId="{43CAE4C8-F211-485F-8E20-D26A44D7318E}" srcOrd="1" destOrd="0" presId="urn:microsoft.com/office/officeart/2018/2/layout/IconLabelList"/>
    <dgm:cxn modelId="{D4A6D32F-08E8-414D-9C6E-CC6AF34433C7}" type="presParOf" srcId="{7E428AF9-F8F2-4B66-8B57-6007B99B88D7}" destId="{E3F55BAB-985A-41F3-A90E-E159FF78B1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E5A1156-BBAC-4974-94FD-393F4CE1A8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39DF729-0F9E-4DE7-9F16-1CDB77266FC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Political Science</a:t>
          </a:r>
        </a:p>
      </dgm:t>
    </dgm:pt>
    <dgm:pt modelId="{2FED0CAB-C399-49B3-BADF-8B5DFE209E91}" type="parTrans" cxnId="{E7D9A69C-4D28-4350-AC39-2BD791AEFC43}">
      <dgm:prSet/>
      <dgm:spPr/>
      <dgm:t>
        <a:bodyPr/>
        <a:lstStyle/>
        <a:p>
          <a:endParaRPr lang="en-US"/>
        </a:p>
      </dgm:t>
    </dgm:pt>
    <dgm:pt modelId="{23713330-8DD4-477D-B716-EDBCD6B18E53}" type="sibTrans" cxnId="{E7D9A69C-4D28-4350-AC39-2BD791AEFC43}">
      <dgm:prSet/>
      <dgm:spPr/>
      <dgm:t>
        <a:bodyPr/>
        <a:lstStyle/>
        <a:p>
          <a:endParaRPr lang="en-US"/>
        </a:p>
      </dgm:t>
    </dgm:pt>
    <dgm:pt modelId="{B69B93AF-0390-41E5-9CC8-DBB5D2B04EEF}" type="pres">
      <dgm:prSet presAssocID="{5E5A1156-BBAC-4974-94FD-393F4CE1A8DE}" presName="root" presStyleCnt="0">
        <dgm:presLayoutVars>
          <dgm:dir/>
          <dgm:resizeHandles val="exact"/>
        </dgm:presLayoutVars>
      </dgm:prSet>
      <dgm:spPr/>
    </dgm:pt>
    <dgm:pt modelId="{A5D2A1E2-BA0E-4A6D-98E5-B764763E3B1B}" type="pres">
      <dgm:prSet presAssocID="{139DF729-0F9E-4DE7-9F16-1CDB77266FCE}" presName="compNode" presStyleCnt="0"/>
      <dgm:spPr/>
    </dgm:pt>
    <dgm:pt modelId="{6C4982AD-FBD0-4C00-A9DF-0CFB209B7753}" type="pres">
      <dgm:prSet presAssocID="{139DF729-0F9E-4DE7-9F16-1CDB77266FCE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565F9A2-7A08-4F0B-8626-B0C0DE52B0EC}" type="pres">
      <dgm:prSet presAssocID="{139DF729-0F9E-4DE7-9F16-1CDB77266FCE}" presName="spaceRect" presStyleCnt="0"/>
      <dgm:spPr/>
    </dgm:pt>
    <dgm:pt modelId="{F042E1B8-0CB4-4456-9ABB-87ACC9607C06}" type="pres">
      <dgm:prSet presAssocID="{139DF729-0F9E-4DE7-9F16-1CDB77266FCE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E7D9A69C-4D28-4350-AC39-2BD791AEFC43}" srcId="{5E5A1156-BBAC-4974-94FD-393F4CE1A8DE}" destId="{139DF729-0F9E-4DE7-9F16-1CDB77266FCE}" srcOrd="0" destOrd="0" parTransId="{2FED0CAB-C399-49B3-BADF-8B5DFE209E91}" sibTransId="{23713330-8DD4-477D-B716-EDBCD6B18E53}"/>
    <dgm:cxn modelId="{AFDB82C0-10DE-4EC5-85F5-ACA194A0EBA6}" type="presOf" srcId="{5E5A1156-BBAC-4974-94FD-393F4CE1A8DE}" destId="{B69B93AF-0390-41E5-9CC8-DBB5D2B04EEF}" srcOrd="0" destOrd="0" presId="urn:microsoft.com/office/officeart/2018/2/layout/IconLabelList"/>
    <dgm:cxn modelId="{458AA3CF-8A71-48D2-8815-270BF5373D45}" type="presOf" srcId="{139DF729-0F9E-4DE7-9F16-1CDB77266FCE}" destId="{F042E1B8-0CB4-4456-9ABB-87ACC9607C06}" srcOrd="0" destOrd="0" presId="urn:microsoft.com/office/officeart/2018/2/layout/IconLabelList"/>
    <dgm:cxn modelId="{90BB3ABE-8ADE-4A0A-BE42-4902A9F54531}" type="presParOf" srcId="{B69B93AF-0390-41E5-9CC8-DBB5D2B04EEF}" destId="{A5D2A1E2-BA0E-4A6D-98E5-B764763E3B1B}" srcOrd="0" destOrd="0" presId="urn:microsoft.com/office/officeart/2018/2/layout/IconLabelList"/>
    <dgm:cxn modelId="{FB27DDAC-8908-4327-88B3-80E9B4C8713A}" type="presParOf" srcId="{A5D2A1E2-BA0E-4A6D-98E5-B764763E3B1B}" destId="{6C4982AD-FBD0-4C00-A9DF-0CFB209B7753}" srcOrd="0" destOrd="0" presId="urn:microsoft.com/office/officeart/2018/2/layout/IconLabelList"/>
    <dgm:cxn modelId="{C95593C7-1D0B-4A89-918C-F57AC837BEBA}" type="presParOf" srcId="{A5D2A1E2-BA0E-4A6D-98E5-B764763E3B1B}" destId="{3565F9A2-7A08-4F0B-8626-B0C0DE52B0EC}" srcOrd="1" destOrd="0" presId="urn:microsoft.com/office/officeart/2018/2/layout/IconLabelList"/>
    <dgm:cxn modelId="{7C9F96C6-8C94-407A-959F-7B3FA7035C7C}" type="presParOf" srcId="{A5D2A1E2-BA0E-4A6D-98E5-B764763E3B1B}" destId="{F042E1B8-0CB4-4456-9ABB-87ACC9607C0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9C427-1433-40F0-868D-1040B21C6DB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9244DE-746F-44AE-9FBE-5212547CEB61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Business Presentation</a:t>
          </a:r>
        </a:p>
      </dgm:t>
    </dgm:pt>
    <dgm:pt modelId="{4B43D116-3FD5-420E-8C22-8897CB2E6F6C}" type="parTrans" cxnId="{E628628A-2D16-4C73-B7EF-F0D45A766712}">
      <dgm:prSet/>
      <dgm:spPr/>
      <dgm:t>
        <a:bodyPr/>
        <a:lstStyle/>
        <a:p>
          <a:endParaRPr lang="en-US"/>
        </a:p>
      </dgm:t>
    </dgm:pt>
    <dgm:pt modelId="{59AF98AB-8BDA-4771-B8BB-35AA7C0721E2}" type="sibTrans" cxnId="{E628628A-2D16-4C73-B7EF-F0D45A766712}">
      <dgm:prSet/>
      <dgm:spPr/>
      <dgm:t>
        <a:bodyPr/>
        <a:lstStyle/>
        <a:p>
          <a:endParaRPr lang="en-US"/>
        </a:p>
      </dgm:t>
    </dgm:pt>
    <dgm:pt modelId="{3854ACC0-A0AD-4C44-82A1-0770F865CCAD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Public Speaking</a:t>
          </a:r>
        </a:p>
      </dgm:t>
    </dgm:pt>
    <dgm:pt modelId="{B79A4504-7052-4842-B5DC-DE741ADC9660}" type="parTrans" cxnId="{7E5E3D82-CFA3-4DF6-A63E-11DE61084F02}">
      <dgm:prSet/>
      <dgm:spPr/>
      <dgm:t>
        <a:bodyPr/>
        <a:lstStyle/>
        <a:p>
          <a:endParaRPr lang="en-US"/>
        </a:p>
      </dgm:t>
    </dgm:pt>
    <dgm:pt modelId="{EA8FD516-11D2-4D04-BDA0-065FBC4F695C}" type="sibTrans" cxnId="{7E5E3D82-CFA3-4DF6-A63E-11DE61084F02}">
      <dgm:prSet/>
      <dgm:spPr/>
      <dgm:t>
        <a:bodyPr/>
        <a:lstStyle/>
        <a:p>
          <a:endParaRPr lang="en-US"/>
        </a:p>
      </dgm:t>
    </dgm:pt>
    <dgm:pt modelId="{9E5E6345-E66A-4003-92F6-40E637C31B04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Social Media Strategy</a:t>
          </a:r>
        </a:p>
      </dgm:t>
    </dgm:pt>
    <dgm:pt modelId="{0A852D2A-CB1C-4F96-8252-C854FF4C1161}" type="parTrans" cxnId="{CE494979-0DA9-4B1C-A53E-13FAF1F9702B}">
      <dgm:prSet/>
      <dgm:spPr/>
      <dgm:t>
        <a:bodyPr/>
        <a:lstStyle/>
        <a:p>
          <a:endParaRPr lang="en-US"/>
        </a:p>
      </dgm:t>
    </dgm:pt>
    <dgm:pt modelId="{000180CA-2873-4BC8-819E-8F63C958D0A8}" type="sibTrans" cxnId="{CE494979-0DA9-4B1C-A53E-13FAF1F9702B}">
      <dgm:prSet/>
      <dgm:spPr/>
      <dgm:t>
        <a:bodyPr/>
        <a:lstStyle/>
        <a:p>
          <a:endParaRPr lang="en-US"/>
        </a:p>
      </dgm:t>
    </dgm:pt>
    <dgm:pt modelId="{F6183BF5-0FDF-47BB-957D-9395FF706F6F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Event Planning</a:t>
          </a:r>
        </a:p>
      </dgm:t>
    </dgm:pt>
    <dgm:pt modelId="{F0D2CCC6-E216-4E2A-A8FA-F4FE4A10F590}" type="parTrans" cxnId="{AC288216-3691-4A71-AD11-3656B378D41F}">
      <dgm:prSet/>
      <dgm:spPr/>
    </dgm:pt>
    <dgm:pt modelId="{BF07A4B7-E5A4-46F0-8EC9-B9D96E092655}" type="sibTrans" cxnId="{AC288216-3691-4A71-AD11-3656B378D41F}">
      <dgm:prSet/>
      <dgm:spPr/>
    </dgm:pt>
    <dgm:pt modelId="{CB3429D3-C32A-41A4-AD94-A755FF0A6741}" type="pres">
      <dgm:prSet presAssocID="{93B9C427-1433-40F0-868D-1040B21C6DB4}" presName="root" presStyleCnt="0">
        <dgm:presLayoutVars>
          <dgm:dir/>
          <dgm:resizeHandles val="exact"/>
        </dgm:presLayoutVars>
      </dgm:prSet>
      <dgm:spPr/>
    </dgm:pt>
    <dgm:pt modelId="{D4720933-306F-4F29-8F67-E18291267851}" type="pres">
      <dgm:prSet presAssocID="{F19244DE-746F-44AE-9FBE-5212547CEB61}" presName="compNode" presStyleCnt="0"/>
      <dgm:spPr/>
    </dgm:pt>
    <dgm:pt modelId="{35302B0F-3558-4E25-A628-C3A9A88CC91F}" type="pres">
      <dgm:prSet presAssocID="{F19244DE-746F-44AE-9FBE-5212547CEB61}" presName="iconBgRect" presStyleLbl="bgShp" presStyleIdx="0" presStyleCnt="4"/>
      <dgm:spPr/>
    </dgm:pt>
    <dgm:pt modelId="{283BF93F-2C79-471B-A4E6-F645127FC284}" type="pres">
      <dgm:prSet presAssocID="{F19244DE-746F-44AE-9FBE-5212547CEB6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9B8EE79-74D9-4FD3-9BD3-34248A3DCC97}" type="pres">
      <dgm:prSet presAssocID="{F19244DE-746F-44AE-9FBE-5212547CEB61}" presName="spaceRect" presStyleCnt="0"/>
      <dgm:spPr/>
    </dgm:pt>
    <dgm:pt modelId="{D42FDEC8-8839-4DEA-ABA5-31CB9E11CF3C}" type="pres">
      <dgm:prSet presAssocID="{F19244DE-746F-44AE-9FBE-5212547CEB61}" presName="textRect" presStyleLbl="revTx" presStyleIdx="0" presStyleCnt="4">
        <dgm:presLayoutVars>
          <dgm:chMax val="1"/>
          <dgm:chPref val="1"/>
        </dgm:presLayoutVars>
      </dgm:prSet>
      <dgm:spPr/>
    </dgm:pt>
    <dgm:pt modelId="{557523A0-6AD0-4F2A-8A4F-F44F0499F84D}" type="pres">
      <dgm:prSet presAssocID="{59AF98AB-8BDA-4771-B8BB-35AA7C0721E2}" presName="sibTrans" presStyleCnt="0"/>
      <dgm:spPr/>
    </dgm:pt>
    <dgm:pt modelId="{A468B1B3-EB82-40AB-BD8A-8C34A0EAC595}" type="pres">
      <dgm:prSet presAssocID="{F6183BF5-0FDF-47BB-957D-9395FF706F6F}" presName="compNode" presStyleCnt="0"/>
      <dgm:spPr/>
    </dgm:pt>
    <dgm:pt modelId="{EE520BE8-D281-488C-BDC2-75C1097AD02F}" type="pres">
      <dgm:prSet presAssocID="{F6183BF5-0FDF-47BB-957D-9395FF706F6F}" presName="iconBgRect" presStyleLbl="bgShp" presStyleIdx="1" presStyleCnt="4"/>
      <dgm:spPr/>
    </dgm:pt>
    <dgm:pt modelId="{8B3F0A20-4FEF-4554-9E3C-F12619B9FE3E}" type="pres">
      <dgm:prSet presAssocID="{F6183BF5-0FDF-47BB-957D-9395FF706F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03910804-0466-48E9-ACE7-B32BBB0DFBA7}" type="pres">
      <dgm:prSet presAssocID="{F6183BF5-0FDF-47BB-957D-9395FF706F6F}" presName="spaceRect" presStyleCnt="0"/>
      <dgm:spPr/>
    </dgm:pt>
    <dgm:pt modelId="{FB01B422-B4B5-4FB6-8E36-739F1A085856}" type="pres">
      <dgm:prSet presAssocID="{F6183BF5-0FDF-47BB-957D-9395FF706F6F}" presName="textRect" presStyleLbl="revTx" presStyleIdx="1" presStyleCnt="4">
        <dgm:presLayoutVars>
          <dgm:chMax val="1"/>
          <dgm:chPref val="1"/>
        </dgm:presLayoutVars>
      </dgm:prSet>
      <dgm:spPr/>
    </dgm:pt>
    <dgm:pt modelId="{5DABDA0C-8D22-4218-830A-B8860C69A036}" type="pres">
      <dgm:prSet presAssocID="{BF07A4B7-E5A4-46F0-8EC9-B9D96E092655}" presName="sibTrans" presStyleCnt="0"/>
      <dgm:spPr/>
    </dgm:pt>
    <dgm:pt modelId="{2D5B5A7D-ECA6-433E-A6AC-A6DCA12E0085}" type="pres">
      <dgm:prSet presAssocID="{3854ACC0-A0AD-4C44-82A1-0770F865CCAD}" presName="compNode" presStyleCnt="0"/>
      <dgm:spPr/>
    </dgm:pt>
    <dgm:pt modelId="{A0D03D5E-40EF-4197-9039-8E6345B89070}" type="pres">
      <dgm:prSet presAssocID="{3854ACC0-A0AD-4C44-82A1-0770F865CCAD}" presName="iconBgRect" presStyleLbl="bgShp" presStyleIdx="2" presStyleCnt="4"/>
      <dgm:spPr/>
    </dgm:pt>
    <dgm:pt modelId="{EDF555EF-527A-46E5-9082-54DE27923AAC}" type="pres">
      <dgm:prSet presAssocID="{3854ACC0-A0AD-4C44-82A1-0770F865CC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E5A4725-A067-4F89-AC35-0399BFA53F69}" type="pres">
      <dgm:prSet presAssocID="{3854ACC0-A0AD-4C44-82A1-0770F865CCAD}" presName="spaceRect" presStyleCnt="0"/>
      <dgm:spPr/>
    </dgm:pt>
    <dgm:pt modelId="{17CFA038-CEFA-4390-81EB-D289C74DDEEF}" type="pres">
      <dgm:prSet presAssocID="{3854ACC0-A0AD-4C44-82A1-0770F865CCAD}" presName="textRect" presStyleLbl="revTx" presStyleIdx="2" presStyleCnt="4">
        <dgm:presLayoutVars>
          <dgm:chMax val="1"/>
          <dgm:chPref val="1"/>
        </dgm:presLayoutVars>
      </dgm:prSet>
      <dgm:spPr/>
    </dgm:pt>
    <dgm:pt modelId="{9CD97A68-EB1F-4FD9-863C-2CE5CCFEF69D}" type="pres">
      <dgm:prSet presAssocID="{EA8FD516-11D2-4D04-BDA0-065FBC4F695C}" presName="sibTrans" presStyleCnt="0"/>
      <dgm:spPr/>
    </dgm:pt>
    <dgm:pt modelId="{24BB1EB2-37C2-4CC3-A2E1-E8543132B18B}" type="pres">
      <dgm:prSet presAssocID="{9E5E6345-E66A-4003-92F6-40E637C31B04}" presName="compNode" presStyleCnt="0"/>
      <dgm:spPr/>
    </dgm:pt>
    <dgm:pt modelId="{865D6E5A-B3D3-40E2-A473-2109D253B9E2}" type="pres">
      <dgm:prSet presAssocID="{9E5E6345-E66A-4003-92F6-40E637C31B04}" presName="iconBgRect" presStyleLbl="bgShp" presStyleIdx="3" presStyleCnt="4"/>
      <dgm:spPr/>
    </dgm:pt>
    <dgm:pt modelId="{D5694ACE-DD19-49F8-ADCF-E162E515AABF}" type="pres">
      <dgm:prSet presAssocID="{9E5E6345-E66A-4003-92F6-40E637C31B0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D35E850-930D-42FE-BC95-AFA1C427C6B9}" type="pres">
      <dgm:prSet presAssocID="{9E5E6345-E66A-4003-92F6-40E637C31B04}" presName="spaceRect" presStyleCnt="0"/>
      <dgm:spPr/>
    </dgm:pt>
    <dgm:pt modelId="{6D7447D7-8401-48C7-B579-C4278187D5C7}" type="pres">
      <dgm:prSet presAssocID="{9E5E6345-E66A-4003-92F6-40E637C31B0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F2D3714-1B42-4BE3-84F2-7E6868287460}" type="presOf" srcId="{93B9C427-1433-40F0-868D-1040B21C6DB4}" destId="{CB3429D3-C32A-41A4-AD94-A755FF0A6741}" srcOrd="0" destOrd="0" presId="urn:microsoft.com/office/officeart/2018/5/layout/IconCircleLabelList"/>
    <dgm:cxn modelId="{AC288216-3691-4A71-AD11-3656B378D41F}" srcId="{93B9C427-1433-40F0-868D-1040B21C6DB4}" destId="{F6183BF5-0FDF-47BB-957D-9395FF706F6F}" srcOrd="1" destOrd="0" parTransId="{F0D2CCC6-E216-4E2A-A8FA-F4FE4A10F590}" sibTransId="{BF07A4B7-E5A4-46F0-8EC9-B9D96E092655}"/>
    <dgm:cxn modelId="{815BC54A-875C-4463-B998-085497331BB8}" type="presOf" srcId="{F6183BF5-0FDF-47BB-957D-9395FF706F6F}" destId="{FB01B422-B4B5-4FB6-8E36-739F1A085856}" srcOrd="0" destOrd="0" presId="urn:microsoft.com/office/officeart/2018/5/layout/IconCircleLabelList"/>
    <dgm:cxn modelId="{25ED9D4F-3DD6-4FE4-9875-60035706B645}" type="presOf" srcId="{F19244DE-746F-44AE-9FBE-5212547CEB61}" destId="{D42FDEC8-8839-4DEA-ABA5-31CB9E11CF3C}" srcOrd="0" destOrd="0" presId="urn:microsoft.com/office/officeart/2018/5/layout/IconCircleLabelList"/>
    <dgm:cxn modelId="{CE494979-0DA9-4B1C-A53E-13FAF1F9702B}" srcId="{93B9C427-1433-40F0-868D-1040B21C6DB4}" destId="{9E5E6345-E66A-4003-92F6-40E637C31B04}" srcOrd="3" destOrd="0" parTransId="{0A852D2A-CB1C-4F96-8252-C854FF4C1161}" sibTransId="{000180CA-2873-4BC8-819E-8F63C958D0A8}"/>
    <dgm:cxn modelId="{7E5E3D82-CFA3-4DF6-A63E-11DE61084F02}" srcId="{93B9C427-1433-40F0-868D-1040B21C6DB4}" destId="{3854ACC0-A0AD-4C44-82A1-0770F865CCAD}" srcOrd="2" destOrd="0" parTransId="{B79A4504-7052-4842-B5DC-DE741ADC9660}" sibTransId="{EA8FD516-11D2-4D04-BDA0-065FBC4F695C}"/>
    <dgm:cxn modelId="{E628628A-2D16-4C73-B7EF-F0D45A766712}" srcId="{93B9C427-1433-40F0-868D-1040B21C6DB4}" destId="{F19244DE-746F-44AE-9FBE-5212547CEB61}" srcOrd="0" destOrd="0" parTransId="{4B43D116-3FD5-420E-8C22-8897CB2E6F6C}" sibTransId="{59AF98AB-8BDA-4771-B8BB-35AA7C0721E2}"/>
    <dgm:cxn modelId="{D6A010B7-8E62-4CF4-9B66-4B05AF2962EB}" type="presOf" srcId="{9E5E6345-E66A-4003-92F6-40E637C31B04}" destId="{6D7447D7-8401-48C7-B579-C4278187D5C7}" srcOrd="0" destOrd="0" presId="urn:microsoft.com/office/officeart/2018/5/layout/IconCircleLabelList"/>
    <dgm:cxn modelId="{FAB196BA-B646-4452-A52D-0FB5B3E28A08}" type="presOf" srcId="{3854ACC0-A0AD-4C44-82A1-0770F865CCAD}" destId="{17CFA038-CEFA-4390-81EB-D289C74DDEEF}" srcOrd="0" destOrd="0" presId="urn:microsoft.com/office/officeart/2018/5/layout/IconCircleLabelList"/>
    <dgm:cxn modelId="{063FB9F3-F3BF-4EF4-A72F-73282BBA0BA8}" type="presParOf" srcId="{CB3429D3-C32A-41A4-AD94-A755FF0A6741}" destId="{D4720933-306F-4F29-8F67-E18291267851}" srcOrd="0" destOrd="0" presId="urn:microsoft.com/office/officeart/2018/5/layout/IconCircleLabelList"/>
    <dgm:cxn modelId="{6B0B0FDE-670E-4E91-AF4D-CA2B94D2C5FB}" type="presParOf" srcId="{D4720933-306F-4F29-8F67-E18291267851}" destId="{35302B0F-3558-4E25-A628-C3A9A88CC91F}" srcOrd="0" destOrd="0" presId="urn:microsoft.com/office/officeart/2018/5/layout/IconCircleLabelList"/>
    <dgm:cxn modelId="{C9CCFC40-47CE-4E28-B5B2-9FC6174E48DC}" type="presParOf" srcId="{D4720933-306F-4F29-8F67-E18291267851}" destId="{283BF93F-2C79-471B-A4E6-F645127FC284}" srcOrd="1" destOrd="0" presId="urn:microsoft.com/office/officeart/2018/5/layout/IconCircleLabelList"/>
    <dgm:cxn modelId="{DB2F265F-ED27-42E7-8BDF-EE2DD725E06C}" type="presParOf" srcId="{D4720933-306F-4F29-8F67-E18291267851}" destId="{E9B8EE79-74D9-4FD3-9BD3-34248A3DCC97}" srcOrd="2" destOrd="0" presId="urn:microsoft.com/office/officeart/2018/5/layout/IconCircleLabelList"/>
    <dgm:cxn modelId="{DDF0B72D-5E4F-4A94-A6B9-E31A97D4759E}" type="presParOf" srcId="{D4720933-306F-4F29-8F67-E18291267851}" destId="{D42FDEC8-8839-4DEA-ABA5-31CB9E11CF3C}" srcOrd="3" destOrd="0" presId="urn:microsoft.com/office/officeart/2018/5/layout/IconCircleLabelList"/>
    <dgm:cxn modelId="{B8F4721B-8528-48CC-9915-77300405DAA1}" type="presParOf" srcId="{CB3429D3-C32A-41A4-AD94-A755FF0A6741}" destId="{557523A0-6AD0-4F2A-8A4F-F44F0499F84D}" srcOrd="1" destOrd="0" presId="urn:microsoft.com/office/officeart/2018/5/layout/IconCircleLabelList"/>
    <dgm:cxn modelId="{114317C0-CA09-4E8A-892F-4DB3561DF7F6}" type="presParOf" srcId="{CB3429D3-C32A-41A4-AD94-A755FF0A6741}" destId="{A468B1B3-EB82-40AB-BD8A-8C34A0EAC595}" srcOrd="2" destOrd="0" presId="urn:microsoft.com/office/officeart/2018/5/layout/IconCircleLabelList"/>
    <dgm:cxn modelId="{78B6102C-9800-40C5-9CA4-1B9DAF731272}" type="presParOf" srcId="{A468B1B3-EB82-40AB-BD8A-8C34A0EAC595}" destId="{EE520BE8-D281-488C-BDC2-75C1097AD02F}" srcOrd="0" destOrd="0" presId="urn:microsoft.com/office/officeart/2018/5/layout/IconCircleLabelList"/>
    <dgm:cxn modelId="{D7076F49-5D66-41BC-B527-2A733CB358C2}" type="presParOf" srcId="{A468B1B3-EB82-40AB-BD8A-8C34A0EAC595}" destId="{8B3F0A20-4FEF-4554-9E3C-F12619B9FE3E}" srcOrd="1" destOrd="0" presId="urn:microsoft.com/office/officeart/2018/5/layout/IconCircleLabelList"/>
    <dgm:cxn modelId="{A57743AE-BBEF-4C3A-B6DE-5C8EF8870911}" type="presParOf" srcId="{A468B1B3-EB82-40AB-BD8A-8C34A0EAC595}" destId="{03910804-0466-48E9-ACE7-B32BBB0DFBA7}" srcOrd="2" destOrd="0" presId="urn:microsoft.com/office/officeart/2018/5/layout/IconCircleLabelList"/>
    <dgm:cxn modelId="{FA1A1CDB-BDEA-4A26-9BDC-97930E797107}" type="presParOf" srcId="{A468B1B3-EB82-40AB-BD8A-8C34A0EAC595}" destId="{FB01B422-B4B5-4FB6-8E36-739F1A085856}" srcOrd="3" destOrd="0" presId="urn:microsoft.com/office/officeart/2018/5/layout/IconCircleLabelList"/>
    <dgm:cxn modelId="{7D3AF335-F299-48C5-A303-AED32209C7AD}" type="presParOf" srcId="{CB3429D3-C32A-41A4-AD94-A755FF0A6741}" destId="{5DABDA0C-8D22-4218-830A-B8860C69A036}" srcOrd="3" destOrd="0" presId="urn:microsoft.com/office/officeart/2018/5/layout/IconCircleLabelList"/>
    <dgm:cxn modelId="{6CF3593E-AAD8-4273-8B17-351C7D722B6B}" type="presParOf" srcId="{CB3429D3-C32A-41A4-AD94-A755FF0A6741}" destId="{2D5B5A7D-ECA6-433E-A6AC-A6DCA12E0085}" srcOrd="4" destOrd="0" presId="urn:microsoft.com/office/officeart/2018/5/layout/IconCircleLabelList"/>
    <dgm:cxn modelId="{0537DAE8-D08D-4740-8D02-694499077036}" type="presParOf" srcId="{2D5B5A7D-ECA6-433E-A6AC-A6DCA12E0085}" destId="{A0D03D5E-40EF-4197-9039-8E6345B89070}" srcOrd="0" destOrd="0" presId="urn:microsoft.com/office/officeart/2018/5/layout/IconCircleLabelList"/>
    <dgm:cxn modelId="{DD722165-F7B8-43C7-9F5A-2703AA69EE64}" type="presParOf" srcId="{2D5B5A7D-ECA6-433E-A6AC-A6DCA12E0085}" destId="{EDF555EF-527A-46E5-9082-54DE27923AAC}" srcOrd="1" destOrd="0" presId="urn:microsoft.com/office/officeart/2018/5/layout/IconCircleLabelList"/>
    <dgm:cxn modelId="{57E3B978-8C3E-4F6E-812B-905E5BDD6F69}" type="presParOf" srcId="{2D5B5A7D-ECA6-433E-A6AC-A6DCA12E0085}" destId="{9E5A4725-A067-4F89-AC35-0399BFA53F69}" srcOrd="2" destOrd="0" presId="urn:microsoft.com/office/officeart/2018/5/layout/IconCircleLabelList"/>
    <dgm:cxn modelId="{45F1818C-B96B-4BBC-9609-755025B7E63B}" type="presParOf" srcId="{2D5B5A7D-ECA6-433E-A6AC-A6DCA12E0085}" destId="{17CFA038-CEFA-4390-81EB-D289C74DDEEF}" srcOrd="3" destOrd="0" presId="urn:microsoft.com/office/officeart/2018/5/layout/IconCircleLabelList"/>
    <dgm:cxn modelId="{ED6E0627-654A-4230-9E14-7837ED076CB5}" type="presParOf" srcId="{CB3429D3-C32A-41A4-AD94-A755FF0A6741}" destId="{9CD97A68-EB1F-4FD9-863C-2CE5CCFEF69D}" srcOrd="5" destOrd="0" presId="urn:microsoft.com/office/officeart/2018/5/layout/IconCircleLabelList"/>
    <dgm:cxn modelId="{FB571FC3-71C2-4F71-BA1D-0CB3AB5A25C5}" type="presParOf" srcId="{CB3429D3-C32A-41A4-AD94-A755FF0A6741}" destId="{24BB1EB2-37C2-4CC3-A2E1-E8543132B18B}" srcOrd="6" destOrd="0" presId="urn:microsoft.com/office/officeart/2018/5/layout/IconCircleLabelList"/>
    <dgm:cxn modelId="{978A6442-AEAC-4C0F-9760-61B6CCA4DFF2}" type="presParOf" srcId="{24BB1EB2-37C2-4CC3-A2E1-E8543132B18B}" destId="{865D6E5A-B3D3-40E2-A473-2109D253B9E2}" srcOrd="0" destOrd="0" presId="urn:microsoft.com/office/officeart/2018/5/layout/IconCircleLabelList"/>
    <dgm:cxn modelId="{1ADE3A96-5E6F-41B3-815C-310CB6E23E1C}" type="presParOf" srcId="{24BB1EB2-37C2-4CC3-A2E1-E8543132B18B}" destId="{D5694ACE-DD19-49F8-ADCF-E162E515AABF}" srcOrd="1" destOrd="0" presId="urn:microsoft.com/office/officeart/2018/5/layout/IconCircleLabelList"/>
    <dgm:cxn modelId="{AA52BCE3-7AFB-4E3B-A824-CE6057CAE396}" type="presParOf" srcId="{24BB1EB2-37C2-4CC3-A2E1-E8543132B18B}" destId="{1D35E850-930D-42FE-BC95-AFA1C427C6B9}" srcOrd="2" destOrd="0" presId="urn:microsoft.com/office/officeart/2018/5/layout/IconCircleLabelList"/>
    <dgm:cxn modelId="{88DE6664-D0C9-40AA-95AD-CFACD43F6F46}" type="presParOf" srcId="{24BB1EB2-37C2-4CC3-A2E1-E8543132B18B}" destId="{6D7447D7-8401-48C7-B579-C4278187D5C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B9C427-1433-40F0-868D-1040B21C6DB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9244DE-746F-44AE-9FBE-5212547CEB61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Business Presentation</a:t>
          </a:r>
        </a:p>
      </dgm:t>
    </dgm:pt>
    <dgm:pt modelId="{4B43D116-3FD5-420E-8C22-8897CB2E6F6C}" type="parTrans" cxnId="{E628628A-2D16-4C73-B7EF-F0D45A766712}">
      <dgm:prSet/>
      <dgm:spPr/>
      <dgm:t>
        <a:bodyPr/>
        <a:lstStyle/>
        <a:p>
          <a:endParaRPr lang="en-US"/>
        </a:p>
      </dgm:t>
    </dgm:pt>
    <dgm:pt modelId="{59AF98AB-8BDA-4771-B8BB-35AA7C0721E2}" type="sibTrans" cxnId="{E628628A-2D16-4C73-B7EF-F0D45A766712}">
      <dgm:prSet/>
      <dgm:spPr/>
      <dgm:t>
        <a:bodyPr/>
        <a:lstStyle/>
        <a:p>
          <a:endParaRPr lang="en-US"/>
        </a:p>
      </dgm:t>
    </dgm:pt>
    <dgm:pt modelId="{669D8788-1C14-47CA-8959-B6B5975220F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Social Media Strategy</a:t>
          </a:r>
        </a:p>
      </dgm:t>
    </dgm:pt>
    <dgm:pt modelId="{C5985003-D426-4D79-A769-C582CCF64C94}" type="parTrans" cxnId="{0AAFD844-286C-4C78-9B83-4D731A562DD5}">
      <dgm:prSet/>
      <dgm:spPr/>
      <dgm:t>
        <a:bodyPr/>
        <a:lstStyle/>
        <a:p>
          <a:endParaRPr lang="en-US"/>
        </a:p>
      </dgm:t>
    </dgm:pt>
    <dgm:pt modelId="{FF89DA3C-AF30-4D8A-BCF1-CA8A628C1C0F}" type="sibTrans" cxnId="{0AAFD844-286C-4C78-9B83-4D731A562DD5}">
      <dgm:prSet/>
      <dgm:spPr/>
      <dgm:t>
        <a:bodyPr/>
        <a:lstStyle/>
        <a:p>
          <a:endParaRPr lang="en-US"/>
        </a:p>
      </dgm:t>
    </dgm:pt>
    <dgm:pt modelId="{19AED3AF-E102-474B-A6FC-12C222D94238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Event Planning</a:t>
          </a:r>
        </a:p>
      </dgm:t>
    </dgm:pt>
    <dgm:pt modelId="{EF133AD6-003C-480D-8190-14DC246E526F}" type="parTrans" cxnId="{5373B5A0-E143-496C-8236-D83ABEADA396}">
      <dgm:prSet/>
      <dgm:spPr/>
    </dgm:pt>
    <dgm:pt modelId="{C1E828A9-A069-4DBC-A8B6-2411A8D42C2F}" type="sibTrans" cxnId="{5373B5A0-E143-496C-8236-D83ABEADA396}">
      <dgm:prSet/>
      <dgm:spPr/>
      <dgm:t>
        <a:bodyPr/>
        <a:lstStyle/>
        <a:p>
          <a:endParaRPr lang="en-US"/>
        </a:p>
      </dgm:t>
    </dgm:pt>
    <dgm:pt modelId="{A3FF1713-A776-49C1-978C-8D16BB6BB5EC}" type="pres">
      <dgm:prSet presAssocID="{93B9C427-1433-40F0-868D-1040B21C6DB4}" presName="root" presStyleCnt="0">
        <dgm:presLayoutVars>
          <dgm:dir/>
          <dgm:resizeHandles val="exact"/>
        </dgm:presLayoutVars>
      </dgm:prSet>
      <dgm:spPr/>
    </dgm:pt>
    <dgm:pt modelId="{17D8D569-473F-4233-BE4E-C7495DEB4310}" type="pres">
      <dgm:prSet presAssocID="{F19244DE-746F-44AE-9FBE-5212547CEB61}" presName="compNode" presStyleCnt="0"/>
      <dgm:spPr/>
    </dgm:pt>
    <dgm:pt modelId="{51E0E88D-080C-48F5-8A14-0E743E0264DB}" type="pres">
      <dgm:prSet presAssocID="{F19244DE-746F-44AE-9FBE-5212547CEB61}" presName="iconBgRect" presStyleLbl="bgShp" presStyleIdx="0" presStyleCnt="3"/>
      <dgm:spPr/>
    </dgm:pt>
    <dgm:pt modelId="{A5DDA29B-078A-4107-9711-C64073DD0FEB}" type="pres">
      <dgm:prSet presAssocID="{F19244DE-746F-44AE-9FBE-5212547CEB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D932F79-F84B-4100-9C8F-59AD5CEEE2ED}" type="pres">
      <dgm:prSet presAssocID="{F19244DE-746F-44AE-9FBE-5212547CEB61}" presName="spaceRect" presStyleCnt="0"/>
      <dgm:spPr/>
    </dgm:pt>
    <dgm:pt modelId="{1F725CB9-CBE7-427F-AD9C-89B48A28CA04}" type="pres">
      <dgm:prSet presAssocID="{F19244DE-746F-44AE-9FBE-5212547CEB61}" presName="textRect" presStyleLbl="revTx" presStyleIdx="0" presStyleCnt="3">
        <dgm:presLayoutVars>
          <dgm:chMax val="1"/>
          <dgm:chPref val="1"/>
        </dgm:presLayoutVars>
      </dgm:prSet>
      <dgm:spPr/>
    </dgm:pt>
    <dgm:pt modelId="{70995F38-0829-43F0-B028-601CC744A8C6}" type="pres">
      <dgm:prSet presAssocID="{59AF98AB-8BDA-4771-B8BB-35AA7C0721E2}" presName="sibTrans" presStyleCnt="0"/>
      <dgm:spPr/>
    </dgm:pt>
    <dgm:pt modelId="{09C56175-0D23-4571-A864-4699B9C9F5AB}" type="pres">
      <dgm:prSet presAssocID="{19AED3AF-E102-474B-A6FC-12C222D94238}" presName="compNode" presStyleCnt="0"/>
      <dgm:spPr/>
    </dgm:pt>
    <dgm:pt modelId="{17F6764C-2C7F-43EC-9927-DEC5A360B007}" type="pres">
      <dgm:prSet presAssocID="{19AED3AF-E102-474B-A6FC-12C222D94238}" presName="iconBgRect" presStyleLbl="bgShp" presStyleIdx="1" presStyleCnt="3"/>
      <dgm:spPr/>
    </dgm:pt>
    <dgm:pt modelId="{387B9738-7C94-4C6A-B003-422D95EB023A}" type="pres">
      <dgm:prSet presAssocID="{19AED3AF-E102-474B-A6FC-12C222D942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FC82E08-A9B6-4170-982C-00CE75E04813}" type="pres">
      <dgm:prSet presAssocID="{19AED3AF-E102-474B-A6FC-12C222D94238}" presName="spaceRect" presStyleCnt="0"/>
      <dgm:spPr/>
    </dgm:pt>
    <dgm:pt modelId="{2CD9A645-A860-4185-B28D-9856B829DAE1}" type="pres">
      <dgm:prSet presAssocID="{19AED3AF-E102-474B-A6FC-12C222D94238}" presName="textRect" presStyleLbl="revTx" presStyleIdx="1" presStyleCnt="3">
        <dgm:presLayoutVars>
          <dgm:chMax val="1"/>
          <dgm:chPref val="1"/>
        </dgm:presLayoutVars>
      </dgm:prSet>
      <dgm:spPr/>
    </dgm:pt>
    <dgm:pt modelId="{783F0485-F980-43D0-8780-40680849D853}" type="pres">
      <dgm:prSet presAssocID="{C1E828A9-A069-4DBC-A8B6-2411A8D42C2F}" presName="sibTrans" presStyleCnt="0"/>
      <dgm:spPr/>
    </dgm:pt>
    <dgm:pt modelId="{4A13999D-BB08-42B0-A055-5EA1D6D0C161}" type="pres">
      <dgm:prSet presAssocID="{669D8788-1C14-47CA-8959-B6B5975220FA}" presName="compNode" presStyleCnt="0"/>
      <dgm:spPr/>
    </dgm:pt>
    <dgm:pt modelId="{60CA8609-EA59-493F-B6FA-42CE677EE96B}" type="pres">
      <dgm:prSet presAssocID="{669D8788-1C14-47CA-8959-B6B5975220FA}" presName="iconBgRect" presStyleLbl="bgShp" presStyleIdx="2" presStyleCnt="3"/>
      <dgm:spPr/>
    </dgm:pt>
    <dgm:pt modelId="{ACB59451-42D9-411B-A553-0CC2BCB3309B}" type="pres">
      <dgm:prSet presAssocID="{669D8788-1C14-47CA-8959-B6B5975220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8D0009E6-657E-4278-9486-3F04A89451A5}" type="pres">
      <dgm:prSet presAssocID="{669D8788-1C14-47CA-8959-B6B5975220FA}" presName="spaceRect" presStyleCnt="0"/>
      <dgm:spPr/>
    </dgm:pt>
    <dgm:pt modelId="{AF6FDD7A-C56E-4762-AA8D-1762B57EF60E}" type="pres">
      <dgm:prSet presAssocID="{669D8788-1C14-47CA-8959-B6B5975220F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F39E401-C5BB-42CF-9BE2-5773ABCE99D4}" type="presOf" srcId="{93B9C427-1433-40F0-868D-1040B21C6DB4}" destId="{A3FF1713-A776-49C1-978C-8D16BB6BB5EC}" srcOrd="0" destOrd="0" presId="urn:microsoft.com/office/officeart/2018/5/layout/IconCircleLabelList"/>
    <dgm:cxn modelId="{E60D4A11-383F-4FFF-8A68-25945E4D1F62}" type="presOf" srcId="{F19244DE-746F-44AE-9FBE-5212547CEB61}" destId="{1F725CB9-CBE7-427F-AD9C-89B48A28CA04}" srcOrd="0" destOrd="0" presId="urn:microsoft.com/office/officeart/2018/5/layout/IconCircleLabelList"/>
    <dgm:cxn modelId="{0AAFD844-286C-4C78-9B83-4D731A562DD5}" srcId="{93B9C427-1433-40F0-868D-1040B21C6DB4}" destId="{669D8788-1C14-47CA-8959-B6B5975220FA}" srcOrd="2" destOrd="0" parTransId="{C5985003-D426-4D79-A769-C582CCF64C94}" sibTransId="{FF89DA3C-AF30-4D8A-BCF1-CA8A628C1C0F}"/>
    <dgm:cxn modelId="{9D4BD650-170C-490B-8FDF-CECFDA3714C9}" type="presOf" srcId="{19AED3AF-E102-474B-A6FC-12C222D94238}" destId="{2CD9A645-A860-4185-B28D-9856B829DAE1}" srcOrd="0" destOrd="0" presId="urn:microsoft.com/office/officeart/2018/5/layout/IconCircleLabelList"/>
    <dgm:cxn modelId="{E628628A-2D16-4C73-B7EF-F0D45A766712}" srcId="{93B9C427-1433-40F0-868D-1040B21C6DB4}" destId="{F19244DE-746F-44AE-9FBE-5212547CEB61}" srcOrd="0" destOrd="0" parTransId="{4B43D116-3FD5-420E-8C22-8897CB2E6F6C}" sibTransId="{59AF98AB-8BDA-4771-B8BB-35AA7C0721E2}"/>
    <dgm:cxn modelId="{5373B5A0-E143-496C-8236-D83ABEADA396}" srcId="{93B9C427-1433-40F0-868D-1040B21C6DB4}" destId="{19AED3AF-E102-474B-A6FC-12C222D94238}" srcOrd="1" destOrd="0" parTransId="{EF133AD6-003C-480D-8190-14DC246E526F}" sibTransId="{C1E828A9-A069-4DBC-A8B6-2411A8D42C2F}"/>
    <dgm:cxn modelId="{D9FD4FFC-D1E9-4CA2-9122-544C684E287E}" type="presOf" srcId="{669D8788-1C14-47CA-8959-B6B5975220FA}" destId="{AF6FDD7A-C56E-4762-AA8D-1762B57EF60E}" srcOrd="0" destOrd="0" presId="urn:microsoft.com/office/officeart/2018/5/layout/IconCircleLabelList"/>
    <dgm:cxn modelId="{3CD8048C-8A36-4B52-9516-8C81C6910FBB}" type="presParOf" srcId="{A3FF1713-A776-49C1-978C-8D16BB6BB5EC}" destId="{17D8D569-473F-4233-BE4E-C7495DEB4310}" srcOrd="0" destOrd="0" presId="urn:microsoft.com/office/officeart/2018/5/layout/IconCircleLabelList"/>
    <dgm:cxn modelId="{885BB81C-0E16-42AC-B5FE-69DDE4B4769F}" type="presParOf" srcId="{17D8D569-473F-4233-BE4E-C7495DEB4310}" destId="{51E0E88D-080C-48F5-8A14-0E743E0264DB}" srcOrd="0" destOrd="0" presId="urn:microsoft.com/office/officeart/2018/5/layout/IconCircleLabelList"/>
    <dgm:cxn modelId="{54646CEE-A1DC-4316-B209-9A0A119164AA}" type="presParOf" srcId="{17D8D569-473F-4233-BE4E-C7495DEB4310}" destId="{A5DDA29B-078A-4107-9711-C64073DD0FEB}" srcOrd="1" destOrd="0" presId="urn:microsoft.com/office/officeart/2018/5/layout/IconCircleLabelList"/>
    <dgm:cxn modelId="{5F6D1CDF-C314-436E-BFD0-9DE6F4C56968}" type="presParOf" srcId="{17D8D569-473F-4233-BE4E-C7495DEB4310}" destId="{8D932F79-F84B-4100-9C8F-59AD5CEEE2ED}" srcOrd="2" destOrd="0" presId="urn:microsoft.com/office/officeart/2018/5/layout/IconCircleLabelList"/>
    <dgm:cxn modelId="{BCE5E625-160D-4183-AA0F-DE259F6AD17D}" type="presParOf" srcId="{17D8D569-473F-4233-BE4E-C7495DEB4310}" destId="{1F725CB9-CBE7-427F-AD9C-89B48A28CA04}" srcOrd="3" destOrd="0" presId="urn:microsoft.com/office/officeart/2018/5/layout/IconCircleLabelList"/>
    <dgm:cxn modelId="{7FE6EFF6-26F5-4C81-A1CE-466CA703EE5E}" type="presParOf" srcId="{A3FF1713-A776-49C1-978C-8D16BB6BB5EC}" destId="{70995F38-0829-43F0-B028-601CC744A8C6}" srcOrd="1" destOrd="0" presId="urn:microsoft.com/office/officeart/2018/5/layout/IconCircleLabelList"/>
    <dgm:cxn modelId="{29F3C0A3-52CA-4231-B874-5ED58E434CEC}" type="presParOf" srcId="{A3FF1713-A776-49C1-978C-8D16BB6BB5EC}" destId="{09C56175-0D23-4571-A864-4699B9C9F5AB}" srcOrd="2" destOrd="0" presId="urn:microsoft.com/office/officeart/2018/5/layout/IconCircleLabelList"/>
    <dgm:cxn modelId="{8F320867-497A-4B92-A9B3-6749138A622C}" type="presParOf" srcId="{09C56175-0D23-4571-A864-4699B9C9F5AB}" destId="{17F6764C-2C7F-43EC-9927-DEC5A360B007}" srcOrd="0" destOrd="0" presId="urn:microsoft.com/office/officeart/2018/5/layout/IconCircleLabelList"/>
    <dgm:cxn modelId="{539125F0-230A-41D8-9EA5-B5499B55799A}" type="presParOf" srcId="{09C56175-0D23-4571-A864-4699B9C9F5AB}" destId="{387B9738-7C94-4C6A-B003-422D95EB023A}" srcOrd="1" destOrd="0" presId="urn:microsoft.com/office/officeart/2018/5/layout/IconCircleLabelList"/>
    <dgm:cxn modelId="{8DB48A7D-76C0-4B43-B58F-164AB52E690F}" type="presParOf" srcId="{09C56175-0D23-4571-A864-4699B9C9F5AB}" destId="{FFC82E08-A9B6-4170-982C-00CE75E04813}" srcOrd="2" destOrd="0" presId="urn:microsoft.com/office/officeart/2018/5/layout/IconCircleLabelList"/>
    <dgm:cxn modelId="{081D8DED-B1A2-4230-8AAF-CFE105A92B2F}" type="presParOf" srcId="{09C56175-0D23-4571-A864-4699B9C9F5AB}" destId="{2CD9A645-A860-4185-B28D-9856B829DAE1}" srcOrd="3" destOrd="0" presId="urn:microsoft.com/office/officeart/2018/5/layout/IconCircleLabelList"/>
    <dgm:cxn modelId="{EB4654A9-8031-4CEE-87B5-F23DA67C4724}" type="presParOf" srcId="{A3FF1713-A776-49C1-978C-8D16BB6BB5EC}" destId="{783F0485-F980-43D0-8780-40680849D853}" srcOrd="3" destOrd="0" presId="urn:microsoft.com/office/officeart/2018/5/layout/IconCircleLabelList"/>
    <dgm:cxn modelId="{CA8D7733-15AC-412C-AA8A-BA906415206E}" type="presParOf" srcId="{A3FF1713-A776-49C1-978C-8D16BB6BB5EC}" destId="{4A13999D-BB08-42B0-A055-5EA1D6D0C161}" srcOrd="4" destOrd="0" presId="urn:microsoft.com/office/officeart/2018/5/layout/IconCircleLabelList"/>
    <dgm:cxn modelId="{324AC5A1-E800-465F-AF32-45D6B0011774}" type="presParOf" srcId="{4A13999D-BB08-42B0-A055-5EA1D6D0C161}" destId="{60CA8609-EA59-493F-B6FA-42CE677EE96B}" srcOrd="0" destOrd="0" presId="urn:microsoft.com/office/officeart/2018/5/layout/IconCircleLabelList"/>
    <dgm:cxn modelId="{89F7AE70-6FC7-47FB-950E-DA0B107D63DF}" type="presParOf" srcId="{4A13999D-BB08-42B0-A055-5EA1D6D0C161}" destId="{ACB59451-42D9-411B-A553-0CC2BCB3309B}" srcOrd="1" destOrd="0" presId="urn:microsoft.com/office/officeart/2018/5/layout/IconCircleLabelList"/>
    <dgm:cxn modelId="{28C747ED-9206-4105-AC8C-DF0427861882}" type="presParOf" srcId="{4A13999D-BB08-42B0-A055-5EA1D6D0C161}" destId="{8D0009E6-657E-4278-9486-3F04A89451A5}" srcOrd="2" destOrd="0" presId="urn:microsoft.com/office/officeart/2018/5/layout/IconCircleLabelList"/>
    <dgm:cxn modelId="{5AF53F3B-1ECD-46CD-89CF-9BA9840185B4}" type="presParOf" srcId="{4A13999D-BB08-42B0-A055-5EA1D6D0C161}" destId="{AF6FDD7A-C56E-4762-AA8D-1762B57EF60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24D4F0-8350-49F0-9A5B-3FFAC6035F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AEF5D1-1CE1-44C9-8E9F-26923B5011D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E-business</a:t>
          </a:r>
        </a:p>
      </dgm:t>
    </dgm:pt>
    <dgm:pt modelId="{75CDEC15-277A-4AEF-A39D-17F3F080F2F7}" type="parTrans" cxnId="{CA1E55CF-F71E-4D2E-8583-5566DDC5F0CD}">
      <dgm:prSet/>
      <dgm:spPr/>
      <dgm:t>
        <a:bodyPr/>
        <a:lstStyle/>
        <a:p>
          <a:endParaRPr lang="en-US"/>
        </a:p>
      </dgm:t>
    </dgm:pt>
    <dgm:pt modelId="{693786D3-6B0E-4B12-981F-C9CFB230C06F}" type="sibTrans" cxnId="{CA1E55CF-F71E-4D2E-8583-5566DDC5F0CD}">
      <dgm:prSet/>
      <dgm:spPr/>
      <dgm:t>
        <a:bodyPr/>
        <a:lstStyle/>
        <a:p>
          <a:endParaRPr lang="en-US"/>
        </a:p>
      </dgm:t>
    </dgm:pt>
    <dgm:pt modelId="{D1707CDC-C34D-4321-B745-56F7CF49176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Website Design</a:t>
          </a:r>
          <a:endParaRPr lang="en-US" dirty="0"/>
        </a:p>
      </dgm:t>
    </dgm:pt>
    <dgm:pt modelId="{830A13E6-CA14-4E7A-8D32-788D34A80461}" type="parTrans" cxnId="{AC9F3116-51C8-4ABF-942B-7446AF3473EB}">
      <dgm:prSet/>
      <dgm:spPr/>
      <dgm:t>
        <a:bodyPr/>
        <a:lstStyle/>
        <a:p>
          <a:endParaRPr lang="en-US"/>
        </a:p>
      </dgm:t>
    </dgm:pt>
    <dgm:pt modelId="{CE194EF6-EB89-48EF-8607-F2A94DC0EDC1}" type="sibTrans" cxnId="{AC9F3116-51C8-4ABF-942B-7446AF3473EB}">
      <dgm:prSet/>
      <dgm:spPr/>
      <dgm:t>
        <a:bodyPr/>
        <a:lstStyle/>
        <a:p>
          <a:endParaRPr lang="en-US"/>
        </a:p>
      </dgm:t>
    </dgm:pt>
    <dgm:pt modelId="{66020FCE-3701-48E9-AC01-F5028AFDB2AD}" type="pres">
      <dgm:prSet presAssocID="{B524D4F0-8350-49F0-9A5B-3FFAC6035FC5}" presName="root" presStyleCnt="0">
        <dgm:presLayoutVars>
          <dgm:dir/>
          <dgm:resizeHandles val="exact"/>
        </dgm:presLayoutVars>
      </dgm:prSet>
      <dgm:spPr/>
    </dgm:pt>
    <dgm:pt modelId="{0247FA5E-7905-4F7C-BFBD-7B7AE6F61C68}" type="pres">
      <dgm:prSet presAssocID="{B6AEF5D1-1CE1-44C9-8E9F-26923B5011D0}" presName="compNode" presStyleCnt="0"/>
      <dgm:spPr/>
    </dgm:pt>
    <dgm:pt modelId="{1D3DFDD0-8332-4005-AFE4-A770F2021A6F}" type="pres">
      <dgm:prSet presAssocID="{B6AEF5D1-1CE1-44C9-8E9F-26923B5011D0}" presName="bgRect" presStyleLbl="bgShp" presStyleIdx="0" presStyleCnt="2"/>
      <dgm:spPr/>
    </dgm:pt>
    <dgm:pt modelId="{9C92091C-6639-4936-A6A1-4E78572B84FD}" type="pres">
      <dgm:prSet presAssocID="{B6AEF5D1-1CE1-44C9-8E9F-26923B5011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commerce"/>
        </a:ext>
      </dgm:extLst>
    </dgm:pt>
    <dgm:pt modelId="{2B82AA1C-BCC1-4CB0-A00C-62F40DF3BBE6}" type="pres">
      <dgm:prSet presAssocID="{B6AEF5D1-1CE1-44C9-8E9F-26923B5011D0}" presName="spaceRect" presStyleCnt="0"/>
      <dgm:spPr/>
    </dgm:pt>
    <dgm:pt modelId="{08074F0C-9128-426C-8631-E1A8DFD085DA}" type="pres">
      <dgm:prSet presAssocID="{B6AEF5D1-1CE1-44C9-8E9F-26923B5011D0}" presName="parTx" presStyleLbl="revTx" presStyleIdx="0" presStyleCnt="2">
        <dgm:presLayoutVars>
          <dgm:chMax val="0"/>
          <dgm:chPref val="0"/>
        </dgm:presLayoutVars>
      </dgm:prSet>
      <dgm:spPr/>
    </dgm:pt>
    <dgm:pt modelId="{74874E35-7E54-4146-A4B3-0613883FD233}" type="pres">
      <dgm:prSet presAssocID="{693786D3-6B0E-4B12-981F-C9CFB230C06F}" presName="sibTrans" presStyleCnt="0"/>
      <dgm:spPr/>
    </dgm:pt>
    <dgm:pt modelId="{7F0E7187-F5E3-4BFB-9747-BCF0C8648594}" type="pres">
      <dgm:prSet presAssocID="{D1707CDC-C34D-4321-B745-56F7CF491764}" presName="compNode" presStyleCnt="0"/>
      <dgm:spPr/>
    </dgm:pt>
    <dgm:pt modelId="{AF79775C-75AA-487B-9501-44537E9D9027}" type="pres">
      <dgm:prSet presAssocID="{D1707CDC-C34D-4321-B745-56F7CF491764}" presName="bgRect" presStyleLbl="bgShp" presStyleIdx="1" presStyleCnt="2"/>
      <dgm:spPr/>
    </dgm:pt>
    <dgm:pt modelId="{B69C8E5D-CB07-46FA-AF56-790A98D48048}" type="pres">
      <dgm:prSet presAssocID="{D1707CDC-C34D-4321-B745-56F7CF49176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4D859726-046F-44AD-A5C1-04AFF3B682E4}" type="pres">
      <dgm:prSet presAssocID="{D1707CDC-C34D-4321-B745-56F7CF491764}" presName="spaceRect" presStyleCnt="0"/>
      <dgm:spPr/>
    </dgm:pt>
    <dgm:pt modelId="{89F99003-7EB1-405D-9C5E-1CAF4870E8B2}" type="pres">
      <dgm:prSet presAssocID="{D1707CDC-C34D-4321-B745-56F7CF49176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BB47F0B-D4AE-4558-A732-58FAA1B6D6EB}" type="presOf" srcId="{D1707CDC-C34D-4321-B745-56F7CF491764}" destId="{89F99003-7EB1-405D-9C5E-1CAF4870E8B2}" srcOrd="0" destOrd="0" presId="urn:microsoft.com/office/officeart/2018/2/layout/IconVerticalSolidList"/>
    <dgm:cxn modelId="{41CD5D12-2979-4E0F-8988-A0941FD33B20}" type="presOf" srcId="{B524D4F0-8350-49F0-9A5B-3FFAC6035FC5}" destId="{66020FCE-3701-48E9-AC01-F5028AFDB2AD}" srcOrd="0" destOrd="0" presId="urn:microsoft.com/office/officeart/2018/2/layout/IconVerticalSolidList"/>
    <dgm:cxn modelId="{AC9F3116-51C8-4ABF-942B-7446AF3473EB}" srcId="{B524D4F0-8350-49F0-9A5B-3FFAC6035FC5}" destId="{D1707CDC-C34D-4321-B745-56F7CF491764}" srcOrd="1" destOrd="0" parTransId="{830A13E6-CA14-4E7A-8D32-788D34A80461}" sibTransId="{CE194EF6-EB89-48EF-8607-F2A94DC0EDC1}"/>
    <dgm:cxn modelId="{CA1E55CF-F71E-4D2E-8583-5566DDC5F0CD}" srcId="{B524D4F0-8350-49F0-9A5B-3FFAC6035FC5}" destId="{B6AEF5D1-1CE1-44C9-8E9F-26923B5011D0}" srcOrd="0" destOrd="0" parTransId="{75CDEC15-277A-4AEF-A39D-17F3F080F2F7}" sibTransId="{693786D3-6B0E-4B12-981F-C9CFB230C06F}"/>
    <dgm:cxn modelId="{61CB96E1-CEB3-4F25-87A4-2D4AAE897268}" type="presOf" srcId="{B6AEF5D1-1CE1-44C9-8E9F-26923B5011D0}" destId="{08074F0C-9128-426C-8631-E1A8DFD085DA}" srcOrd="0" destOrd="0" presId="urn:microsoft.com/office/officeart/2018/2/layout/IconVerticalSolidList"/>
    <dgm:cxn modelId="{D7430087-FDF1-4E55-9FA1-3B7C419713CE}" type="presParOf" srcId="{66020FCE-3701-48E9-AC01-F5028AFDB2AD}" destId="{0247FA5E-7905-4F7C-BFBD-7B7AE6F61C68}" srcOrd="0" destOrd="0" presId="urn:microsoft.com/office/officeart/2018/2/layout/IconVerticalSolidList"/>
    <dgm:cxn modelId="{15716D84-B8D8-49BE-9588-C781F5A1CCB9}" type="presParOf" srcId="{0247FA5E-7905-4F7C-BFBD-7B7AE6F61C68}" destId="{1D3DFDD0-8332-4005-AFE4-A770F2021A6F}" srcOrd="0" destOrd="0" presId="urn:microsoft.com/office/officeart/2018/2/layout/IconVerticalSolidList"/>
    <dgm:cxn modelId="{E346A7E5-DAAE-4918-9A87-D0671A88B8CB}" type="presParOf" srcId="{0247FA5E-7905-4F7C-BFBD-7B7AE6F61C68}" destId="{9C92091C-6639-4936-A6A1-4E78572B84FD}" srcOrd="1" destOrd="0" presId="urn:microsoft.com/office/officeart/2018/2/layout/IconVerticalSolidList"/>
    <dgm:cxn modelId="{CF946734-FC08-4B22-A245-8920E3779B5E}" type="presParOf" srcId="{0247FA5E-7905-4F7C-BFBD-7B7AE6F61C68}" destId="{2B82AA1C-BCC1-4CB0-A00C-62F40DF3BBE6}" srcOrd="2" destOrd="0" presId="urn:microsoft.com/office/officeart/2018/2/layout/IconVerticalSolidList"/>
    <dgm:cxn modelId="{7D6F6F3F-A01D-4044-8016-9A8DEBADCC0F}" type="presParOf" srcId="{0247FA5E-7905-4F7C-BFBD-7B7AE6F61C68}" destId="{08074F0C-9128-426C-8631-E1A8DFD085DA}" srcOrd="3" destOrd="0" presId="urn:microsoft.com/office/officeart/2018/2/layout/IconVerticalSolidList"/>
    <dgm:cxn modelId="{4A7178DA-AAE8-4559-B9FF-9C136C4A525A}" type="presParOf" srcId="{66020FCE-3701-48E9-AC01-F5028AFDB2AD}" destId="{74874E35-7E54-4146-A4B3-0613883FD233}" srcOrd="1" destOrd="0" presId="urn:microsoft.com/office/officeart/2018/2/layout/IconVerticalSolidList"/>
    <dgm:cxn modelId="{6A2FF23F-4F28-41F4-A612-A83642F90A64}" type="presParOf" srcId="{66020FCE-3701-48E9-AC01-F5028AFDB2AD}" destId="{7F0E7187-F5E3-4BFB-9747-BCF0C8648594}" srcOrd="2" destOrd="0" presId="urn:microsoft.com/office/officeart/2018/2/layout/IconVerticalSolidList"/>
    <dgm:cxn modelId="{A82681B6-35E9-4F79-A91A-1CBB5519208C}" type="presParOf" srcId="{7F0E7187-F5E3-4BFB-9747-BCF0C8648594}" destId="{AF79775C-75AA-487B-9501-44537E9D9027}" srcOrd="0" destOrd="0" presId="urn:microsoft.com/office/officeart/2018/2/layout/IconVerticalSolidList"/>
    <dgm:cxn modelId="{DDBF6D50-A6E3-4EC0-9806-70611945A2EA}" type="presParOf" srcId="{7F0E7187-F5E3-4BFB-9747-BCF0C8648594}" destId="{B69C8E5D-CB07-46FA-AF56-790A98D48048}" srcOrd="1" destOrd="0" presId="urn:microsoft.com/office/officeart/2018/2/layout/IconVerticalSolidList"/>
    <dgm:cxn modelId="{8906011A-14E6-486B-AED3-8B8FA6E79AD1}" type="presParOf" srcId="{7F0E7187-F5E3-4BFB-9747-BCF0C8648594}" destId="{4D859726-046F-44AD-A5C1-04AFF3B682E4}" srcOrd="2" destOrd="0" presId="urn:microsoft.com/office/officeart/2018/2/layout/IconVerticalSolidList"/>
    <dgm:cxn modelId="{BC54D556-01C2-427C-9039-EE96F25C16C4}" type="presParOf" srcId="{7F0E7187-F5E3-4BFB-9747-BCF0C8648594}" destId="{89F99003-7EB1-405D-9C5E-1CAF4870E8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05E22C-9F2B-4157-A3CE-1C9FFE8ECF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8E815E4-1299-4D8F-BE48-652CEF95D47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Impromptu Speaking</a:t>
          </a:r>
        </a:p>
      </dgm:t>
    </dgm:pt>
    <dgm:pt modelId="{FEDB0DC5-91AD-4AA3-8195-5895808D9248}" type="parTrans" cxnId="{AE2F6385-D2AA-4544-8F83-84CCB7AC1BC1}">
      <dgm:prSet/>
      <dgm:spPr/>
      <dgm:t>
        <a:bodyPr/>
        <a:lstStyle/>
        <a:p>
          <a:endParaRPr lang="en-US"/>
        </a:p>
      </dgm:t>
    </dgm:pt>
    <dgm:pt modelId="{5953ADFC-2E38-46C5-A8CD-9A33B400A77D}" type="sibTrans" cxnId="{AE2F6385-D2AA-4544-8F83-84CCB7AC1BC1}">
      <dgm:prSet/>
      <dgm:spPr/>
      <dgm:t>
        <a:bodyPr/>
        <a:lstStyle/>
        <a:p>
          <a:endParaRPr lang="en-US"/>
        </a:p>
      </dgm:t>
    </dgm:pt>
    <dgm:pt modelId="{D4093476-75EC-47C2-B81C-802E006330D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Public Speaking</a:t>
          </a:r>
        </a:p>
      </dgm:t>
    </dgm:pt>
    <dgm:pt modelId="{52B9F235-CDE1-4F09-939D-EE3F58E268F8}" type="parTrans" cxnId="{A9A54B33-5235-41D3-BC41-102C19CE4275}">
      <dgm:prSet/>
      <dgm:spPr/>
      <dgm:t>
        <a:bodyPr/>
        <a:lstStyle/>
        <a:p>
          <a:endParaRPr lang="en-US"/>
        </a:p>
      </dgm:t>
    </dgm:pt>
    <dgm:pt modelId="{25C77E93-6033-4A3A-917A-7B11C3A5891C}" type="sibTrans" cxnId="{A9A54B33-5235-41D3-BC41-102C19CE4275}">
      <dgm:prSet/>
      <dgm:spPr/>
      <dgm:t>
        <a:bodyPr/>
        <a:lstStyle/>
        <a:p>
          <a:endParaRPr lang="en-US"/>
        </a:p>
      </dgm:t>
    </dgm:pt>
    <dgm:pt modelId="{7CF2F268-2812-4914-82BB-F3C74237F1D0}" type="pres">
      <dgm:prSet presAssocID="{DC05E22C-9F2B-4157-A3CE-1C9FFE8ECF4B}" presName="root" presStyleCnt="0">
        <dgm:presLayoutVars>
          <dgm:dir/>
          <dgm:resizeHandles val="exact"/>
        </dgm:presLayoutVars>
      </dgm:prSet>
      <dgm:spPr/>
    </dgm:pt>
    <dgm:pt modelId="{9C13D071-50D8-469E-BE81-2DEE39ED5087}" type="pres">
      <dgm:prSet presAssocID="{A8E815E4-1299-4D8F-BE48-652CEF95D47B}" presName="compNode" presStyleCnt="0"/>
      <dgm:spPr/>
    </dgm:pt>
    <dgm:pt modelId="{AED1D35D-218C-4D0D-B1D1-6108F2F31F24}" type="pres">
      <dgm:prSet presAssocID="{A8E815E4-1299-4D8F-BE48-652CEF95D47B}" presName="bgRect" presStyleLbl="bgShp" presStyleIdx="0" presStyleCnt="2"/>
      <dgm:spPr/>
    </dgm:pt>
    <dgm:pt modelId="{D8971297-BB4D-4F09-9B5E-1D19DC3986A7}" type="pres">
      <dgm:prSet presAssocID="{A8E815E4-1299-4D8F-BE48-652CEF95D47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052F8D5D-92C6-4D67-88A6-61359C52CB1E}" type="pres">
      <dgm:prSet presAssocID="{A8E815E4-1299-4D8F-BE48-652CEF95D47B}" presName="spaceRect" presStyleCnt="0"/>
      <dgm:spPr/>
    </dgm:pt>
    <dgm:pt modelId="{5C4A9E3C-2012-4640-8671-0CFB14CAB10D}" type="pres">
      <dgm:prSet presAssocID="{A8E815E4-1299-4D8F-BE48-652CEF95D47B}" presName="parTx" presStyleLbl="revTx" presStyleIdx="0" presStyleCnt="2">
        <dgm:presLayoutVars>
          <dgm:chMax val="0"/>
          <dgm:chPref val="0"/>
        </dgm:presLayoutVars>
      </dgm:prSet>
      <dgm:spPr/>
    </dgm:pt>
    <dgm:pt modelId="{87D93357-76EE-4827-BFFC-A950C8A65C36}" type="pres">
      <dgm:prSet presAssocID="{5953ADFC-2E38-46C5-A8CD-9A33B400A77D}" presName="sibTrans" presStyleCnt="0"/>
      <dgm:spPr/>
    </dgm:pt>
    <dgm:pt modelId="{64510D34-2606-42D0-BB72-7EB660ABE998}" type="pres">
      <dgm:prSet presAssocID="{D4093476-75EC-47C2-B81C-802E006330DE}" presName="compNode" presStyleCnt="0"/>
      <dgm:spPr/>
    </dgm:pt>
    <dgm:pt modelId="{D71BDEAB-C8AA-4CFF-A4FB-DC4AD2986AF3}" type="pres">
      <dgm:prSet presAssocID="{D4093476-75EC-47C2-B81C-802E006330DE}" presName="bgRect" presStyleLbl="bgShp" presStyleIdx="1" presStyleCnt="2"/>
      <dgm:spPr/>
    </dgm:pt>
    <dgm:pt modelId="{D3C2EAE2-65D3-41C3-AC7A-A7543DB027FA}" type="pres">
      <dgm:prSet presAssocID="{D4093476-75EC-47C2-B81C-802E006330D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4AAA98C7-6BAD-4CB6-8ED7-1EACDB30CA31}" type="pres">
      <dgm:prSet presAssocID="{D4093476-75EC-47C2-B81C-802E006330DE}" presName="spaceRect" presStyleCnt="0"/>
      <dgm:spPr/>
    </dgm:pt>
    <dgm:pt modelId="{0F2E543A-A108-4FFB-B2EE-62E3DC45B338}" type="pres">
      <dgm:prSet presAssocID="{D4093476-75EC-47C2-B81C-802E006330D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9A54B33-5235-41D3-BC41-102C19CE4275}" srcId="{DC05E22C-9F2B-4157-A3CE-1C9FFE8ECF4B}" destId="{D4093476-75EC-47C2-B81C-802E006330DE}" srcOrd="1" destOrd="0" parTransId="{52B9F235-CDE1-4F09-939D-EE3F58E268F8}" sibTransId="{25C77E93-6033-4A3A-917A-7B11C3A5891C}"/>
    <dgm:cxn modelId="{CF01AA48-E25B-4783-8079-268FBF36353D}" type="presOf" srcId="{DC05E22C-9F2B-4157-A3CE-1C9FFE8ECF4B}" destId="{7CF2F268-2812-4914-82BB-F3C74237F1D0}" srcOrd="0" destOrd="0" presId="urn:microsoft.com/office/officeart/2018/2/layout/IconVerticalSolidList"/>
    <dgm:cxn modelId="{F221AC70-C6FC-458F-9E39-2AD6D5D28BEE}" type="presOf" srcId="{A8E815E4-1299-4D8F-BE48-652CEF95D47B}" destId="{5C4A9E3C-2012-4640-8671-0CFB14CAB10D}" srcOrd="0" destOrd="0" presId="urn:microsoft.com/office/officeart/2018/2/layout/IconVerticalSolidList"/>
    <dgm:cxn modelId="{AE2F6385-D2AA-4544-8F83-84CCB7AC1BC1}" srcId="{DC05E22C-9F2B-4157-A3CE-1C9FFE8ECF4B}" destId="{A8E815E4-1299-4D8F-BE48-652CEF95D47B}" srcOrd="0" destOrd="0" parTransId="{FEDB0DC5-91AD-4AA3-8195-5895808D9248}" sibTransId="{5953ADFC-2E38-46C5-A8CD-9A33B400A77D}"/>
    <dgm:cxn modelId="{CB7C75D1-19CD-42C3-B945-53BA1DA1DC8B}" type="presOf" srcId="{D4093476-75EC-47C2-B81C-802E006330DE}" destId="{0F2E543A-A108-4FFB-B2EE-62E3DC45B338}" srcOrd="0" destOrd="0" presId="urn:microsoft.com/office/officeart/2018/2/layout/IconVerticalSolidList"/>
    <dgm:cxn modelId="{91AC1EC4-7EE6-4349-B4B7-D5149BA1B917}" type="presParOf" srcId="{7CF2F268-2812-4914-82BB-F3C74237F1D0}" destId="{9C13D071-50D8-469E-BE81-2DEE39ED5087}" srcOrd="0" destOrd="0" presId="urn:microsoft.com/office/officeart/2018/2/layout/IconVerticalSolidList"/>
    <dgm:cxn modelId="{9342802E-E7C6-4645-8AA2-2B7122F3A82C}" type="presParOf" srcId="{9C13D071-50D8-469E-BE81-2DEE39ED5087}" destId="{AED1D35D-218C-4D0D-B1D1-6108F2F31F24}" srcOrd="0" destOrd="0" presId="urn:microsoft.com/office/officeart/2018/2/layout/IconVerticalSolidList"/>
    <dgm:cxn modelId="{667EA6C0-47E3-4015-95AE-BA9839336A34}" type="presParOf" srcId="{9C13D071-50D8-469E-BE81-2DEE39ED5087}" destId="{D8971297-BB4D-4F09-9B5E-1D19DC3986A7}" srcOrd="1" destOrd="0" presId="urn:microsoft.com/office/officeart/2018/2/layout/IconVerticalSolidList"/>
    <dgm:cxn modelId="{0B3D4A74-E570-4668-82E2-9E78EBFCA0D0}" type="presParOf" srcId="{9C13D071-50D8-469E-BE81-2DEE39ED5087}" destId="{052F8D5D-92C6-4D67-88A6-61359C52CB1E}" srcOrd="2" destOrd="0" presId="urn:microsoft.com/office/officeart/2018/2/layout/IconVerticalSolidList"/>
    <dgm:cxn modelId="{35483F4A-F6FC-4D14-A80A-5AB2125F2093}" type="presParOf" srcId="{9C13D071-50D8-469E-BE81-2DEE39ED5087}" destId="{5C4A9E3C-2012-4640-8671-0CFB14CAB10D}" srcOrd="3" destOrd="0" presId="urn:microsoft.com/office/officeart/2018/2/layout/IconVerticalSolidList"/>
    <dgm:cxn modelId="{4F25D9A2-28BB-4F72-A37D-66382208F40B}" type="presParOf" srcId="{7CF2F268-2812-4914-82BB-F3C74237F1D0}" destId="{87D93357-76EE-4827-BFFC-A950C8A65C36}" srcOrd="1" destOrd="0" presId="urn:microsoft.com/office/officeart/2018/2/layout/IconVerticalSolidList"/>
    <dgm:cxn modelId="{0180734D-3204-4C98-AAAF-C4B380533BBB}" type="presParOf" srcId="{7CF2F268-2812-4914-82BB-F3C74237F1D0}" destId="{64510D34-2606-42D0-BB72-7EB660ABE998}" srcOrd="2" destOrd="0" presId="urn:microsoft.com/office/officeart/2018/2/layout/IconVerticalSolidList"/>
    <dgm:cxn modelId="{FA346CDD-DB47-4199-9471-FF8591543F17}" type="presParOf" srcId="{64510D34-2606-42D0-BB72-7EB660ABE998}" destId="{D71BDEAB-C8AA-4CFF-A4FB-DC4AD2986AF3}" srcOrd="0" destOrd="0" presId="urn:microsoft.com/office/officeart/2018/2/layout/IconVerticalSolidList"/>
    <dgm:cxn modelId="{00C5C011-1E79-43FD-9648-6CBD4D3B1005}" type="presParOf" srcId="{64510D34-2606-42D0-BB72-7EB660ABE998}" destId="{D3C2EAE2-65D3-41C3-AC7A-A7543DB027FA}" srcOrd="1" destOrd="0" presId="urn:microsoft.com/office/officeart/2018/2/layout/IconVerticalSolidList"/>
    <dgm:cxn modelId="{D8F240D7-E9D3-4DBF-BA62-3F079F69EB64}" type="presParOf" srcId="{64510D34-2606-42D0-BB72-7EB660ABE998}" destId="{4AAA98C7-6BAD-4CB6-8ED7-1EACDB30CA31}" srcOrd="2" destOrd="0" presId="urn:microsoft.com/office/officeart/2018/2/layout/IconVerticalSolidList"/>
    <dgm:cxn modelId="{01EAC8C3-19CA-430C-99DB-96CC1331EA7E}" type="presParOf" srcId="{64510D34-2606-42D0-BB72-7EB660ABE998}" destId="{0F2E543A-A108-4FFB-B2EE-62E3DC45B3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42D780-7B35-4E3A-9EB1-513EE39D1D4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14E8D38-AB0B-42B6-B1E8-DB96B5FC1CC3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Digital Video Production</a:t>
          </a:r>
        </a:p>
      </dgm:t>
    </dgm:pt>
    <dgm:pt modelId="{4DB06E1C-EE26-44A5-BA45-A223D6FC5CD8}" type="parTrans" cxnId="{E6968BCA-55B7-4DDA-B1DC-68CD50084D5A}">
      <dgm:prSet/>
      <dgm:spPr/>
      <dgm:t>
        <a:bodyPr/>
        <a:lstStyle/>
        <a:p>
          <a:endParaRPr lang="en-US"/>
        </a:p>
      </dgm:t>
    </dgm:pt>
    <dgm:pt modelId="{7D2C3600-2CB6-4770-9A13-EFAE7592FD45}" type="sibTrans" cxnId="{E6968BCA-55B7-4DDA-B1DC-68CD50084D5A}">
      <dgm:prSet/>
      <dgm:spPr/>
      <dgm:t>
        <a:bodyPr/>
        <a:lstStyle/>
        <a:p>
          <a:endParaRPr lang="en-US"/>
        </a:p>
      </dgm:t>
    </dgm:pt>
    <dgm:pt modelId="{8A549FBB-C9D8-48E0-842A-59FD69BA8B2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Public Service Announcement</a:t>
          </a:r>
        </a:p>
      </dgm:t>
    </dgm:pt>
    <dgm:pt modelId="{D89102D0-120B-4FB2-ABE0-34EBA6EC4E20}" type="parTrans" cxnId="{50FEF837-117E-4E6F-AFC1-19C4CB5184D0}">
      <dgm:prSet/>
      <dgm:spPr/>
      <dgm:t>
        <a:bodyPr/>
        <a:lstStyle/>
        <a:p>
          <a:endParaRPr lang="en-US"/>
        </a:p>
      </dgm:t>
    </dgm:pt>
    <dgm:pt modelId="{1EBAB37E-AF96-4A03-944C-3E03EC9555C5}" type="sibTrans" cxnId="{50FEF837-117E-4E6F-AFC1-19C4CB5184D0}">
      <dgm:prSet/>
      <dgm:spPr/>
      <dgm:t>
        <a:bodyPr/>
        <a:lstStyle/>
        <a:p>
          <a:endParaRPr lang="en-US"/>
        </a:p>
      </dgm:t>
    </dgm:pt>
    <dgm:pt modelId="{2734785E-3558-416B-BE42-2C9F8B0779D8}" type="pres">
      <dgm:prSet presAssocID="{B242D780-7B35-4E3A-9EB1-513EE39D1D4B}" presName="root" presStyleCnt="0">
        <dgm:presLayoutVars>
          <dgm:dir/>
          <dgm:resizeHandles val="exact"/>
        </dgm:presLayoutVars>
      </dgm:prSet>
      <dgm:spPr/>
    </dgm:pt>
    <dgm:pt modelId="{BE61E627-1A5F-4701-9C7D-174800BC2571}" type="pres">
      <dgm:prSet presAssocID="{414E8D38-AB0B-42B6-B1E8-DB96B5FC1CC3}" presName="compNode" presStyleCnt="0"/>
      <dgm:spPr/>
    </dgm:pt>
    <dgm:pt modelId="{C79D15FF-AEA3-456E-BC21-D7D2ECF93A6F}" type="pres">
      <dgm:prSet presAssocID="{414E8D38-AB0B-42B6-B1E8-DB96B5FC1CC3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27CA0491-3C0B-48DB-B9F3-A4A999B76F98}" type="pres">
      <dgm:prSet presAssocID="{414E8D38-AB0B-42B6-B1E8-DB96B5FC1CC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6C607E6E-5D11-4A96-943D-4253AAAE62F6}" type="pres">
      <dgm:prSet presAssocID="{414E8D38-AB0B-42B6-B1E8-DB96B5FC1CC3}" presName="spaceRect" presStyleCnt="0"/>
      <dgm:spPr/>
    </dgm:pt>
    <dgm:pt modelId="{A4C48242-786E-44D2-9A2C-020F4678154C}" type="pres">
      <dgm:prSet presAssocID="{414E8D38-AB0B-42B6-B1E8-DB96B5FC1CC3}" presName="textRect" presStyleLbl="revTx" presStyleIdx="0" presStyleCnt="2">
        <dgm:presLayoutVars>
          <dgm:chMax val="1"/>
          <dgm:chPref val="1"/>
        </dgm:presLayoutVars>
      </dgm:prSet>
      <dgm:spPr/>
    </dgm:pt>
    <dgm:pt modelId="{922C9F4F-3B7D-457B-809A-7B0E777C88FE}" type="pres">
      <dgm:prSet presAssocID="{7D2C3600-2CB6-4770-9A13-EFAE7592FD45}" presName="sibTrans" presStyleCnt="0"/>
      <dgm:spPr/>
    </dgm:pt>
    <dgm:pt modelId="{AE0D0699-8881-45F7-AD29-F89968986907}" type="pres">
      <dgm:prSet presAssocID="{8A549FBB-C9D8-48E0-842A-59FD69BA8B2A}" presName="compNode" presStyleCnt="0"/>
      <dgm:spPr/>
    </dgm:pt>
    <dgm:pt modelId="{10E29296-9D7C-4EEF-8579-9275F3982EB6}" type="pres">
      <dgm:prSet presAssocID="{8A549FBB-C9D8-48E0-842A-59FD69BA8B2A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9F1735D7-5D49-489C-A734-6F01AB63714C}" type="pres">
      <dgm:prSet presAssocID="{8A549FBB-C9D8-48E0-842A-59FD69BA8B2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C78967D6-4C12-4655-BC1C-FE3D38FE10F0}" type="pres">
      <dgm:prSet presAssocID="{8A549FBB-C9D8-48E0-842A-59FD69BA8B2A}" presName="spaceRect" presStyleCnt="0"/>
      <dgm:spPr/>
    </dgm:pt>
    <dgm:pt modelId="{F52280A8-5161-40AC-8227-33DF91CAFD4F}" type="pres">
      <dgm:prSet presAssocID="{8A549FBB-C9D8-48E0-842A-59FD69BA8B2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0FEF837-117E-4E6F-AFC1-19C4CB5184D0}" srcId="{B242D780-7B35-4E3A-9EB1-513EE39D1D4B}" destId="{8A549FBB-C9D8-48E0-842A-59FD69BA8B2A}" srcOrd="1" destOrd="0" parTransId="{D89102D0-120B-4FB2-ABE0-34EBA6EC4E20}" sibTransId="{1EBAB37E-AF96-4A03-944C-3E03EC9555C5}"/>
    <dgm:cxn modelId="{AD149040-AC01-4712-8F70-315CC46712D2}" type="presOf" srcId="{414E8D38-AB0B-42B6-B1E8-DB96B5FC1CC3}" destId="{A4C48242-786E-44D2-9A2C-020F4678154C}" srcOrd="0" destOrd="0" presId="urn:microsoft.com/office/officeart/2018/5/layout/IconLeafLabelList"/>
    <dgm:cxn modelId="{88F34F79-B080-4CE7-BB3C-E57A7900A714}" type="presOf" srcId="{B242D780-7B35-4E3A-9EB1-513EE39D1D4B}" destId="{2734785E-3558-416B-BE42-2C9F8B0779D8}" srcOrd="0" destOrd="0" presId="urn:microsoft.com/office/officeart/2018/5/layout/IconLeafLabelList"/>
    <dgm:cxn modelId="{92E2CD84-15E9-4BB5-8697-0121E88C87DB}" type="presOf" srcId="{8A549FBB-C9D8-48E0-842A-59FD69BA8B2A}" destId="{F52280A8-5161-40AC-8227-33DF91CAFD4F}" srcOrd="0" destOrd="0" presId="urn:microsoft.com/office/officeart/2018/5/layout/IconLeafLabelList"/>
    <dgm:cxn modelId="{E6968BCA-55B7-4DDA-B1DC-68CD50084D5A}" srcId="{B242D780-7B35-4E3A-9EB1-513EE39D1D4B}" destId="{414E8D38-AB0B-42B6-B1E8-DB96B5FC1CC3}" srcOrd="0" destOrd="0" parTransId="{4DB06E1C-EE26-44A5-BA45-A223D6FC5CD8}" sibTransId="{7D2C3600-2CB6-4770-9A13-EFAE7592FD45}"/>
    <dgm:cxn modelId="{CE0C8308-1675-4F23-99F3-C6BD47952A7A}" type="presParOf" srcId="{2734785E-3558-416B-BE42-2C9F8B0779D8}" destId="{BE61E627-1A5F-4701-9C7D-174800BC2571}" srcOrd="0" destOrd="0" presId="urn:microsoft.com/office/officeart/2018/5/layout/IconLeafLabelList"/>
    <dgm:cxn modelId="{85E9BA46-DE86-4AA8-A7BB-2DEB18ED5DB4}" type="presParOf" srcId="{BE61E627-1A5F-4701-9C7D-174800BC2571}" destId="{C79D15FF-AEA3-456E-BC21-D7D2ECF93A6F}" srcOrd="0" destOrd="0" presId="urn:microsoft.com/office/officeart/2018/5/layout/IconLeafLabelList"/>
    <dgm:cxn modelId="{880AEAB3-F7F5-4834-9AD1-E185BA2220A8}" type="presParOf" srcId="{BE61E627-1A5F-4701-9C7D-174800BC2571}" destId="{27CA0491-3C0B-48DB-B9F3-A4A999B76F98}" srcOrd="1" destOrd="0" presId="urn:microsoft.com/office/officeart/2018/5/layout/IconLeafLabelList"/>
    <dgm:cxn modelId="{0B19129C-5051-438C-818E-682A4047274D}" type="presParOf" srcId="{BE61E627-1A5F-4701-9C7D-174800BC2571}" destId="{6C607E6E-5D11-4A96-943D-4253AAAE62F6}" srcOrd="2" destOrd="0" presId="urn:microsoft.com/office/officeart/2018/5/layout/IconLeafLabelList"/>
    <dgm:cxn modelId="{8A85E14B-F00A-4867-98E4-3E99A733565E}" type="presParOf" srcId="{BE61E627-1A5F-4701-9C7D-174800BC2571}" destId="{A4C48242-786E-44D2-9A2C-020F4678154C}" srcOrd="3" destOrd="0" presId="urn:microsoft.com/office/officeart/2018/5/layout/IconLeafLabelList"/>
    <dgm:cxn modelId="{27D48B82-900C-4900-AED9-3EB9BABD83A1}" type="presParOf" srcId="{2734785E-3558-416B-BE42-2C9F8B0779D8}" destId="{922C9F4F-3B7D-457B-809A-7B0E777C88FE}" srcOrd="1" destOrd="0" presId="urn:microsoft.com/office/officeart/2018/5/layout/IconLeafLabelList"/>
    <dgm:cxn modelId="{7BECB7E9-C5B8-43A7-BF77-980599236DEC}" type="presParOf" srcId="{2734785E-3558-416B-BE42-2C9F8B0779D8}" destId="{AE0D0699-8881-45F7-AD29-F89968986907}" srcOrd="2" destOrd="0" presId="urn:microsoft.com/office/officeart/2018/5/layout/IconLeafLabelList"/>
    <dgm:cxn modelId="{4A84739B-6820-49CC-96F0-0D57F62BCF6F}" type="presParOf" srcId="{AE0D0699-8881-45F7-AD29-F89968986907}" destId="{10E29296-9D7C-4EEF-8579-9275F3982EB6}" srcOrd="0" destOrd="0" presId="urn:microsoft.com/office/officeart/2018/5/layout/IconLeafLabelList"/>
    <dgm:cxn modelId="{A3DAACDC-301F-49C1-8243-24FE020C1ECB}" type="presParOf" srcId="{AE0D0699-8881-45F7-AD29-F89968986907}" destId="{9F1735D7-5D49-489C-A734-6F01AB63714C}" srcOrd="1" destOrd="0" presId="urn:microsoft.com/office/officeart/2018/5/layout/IconLeafLabelList"/>
    <dgm:cxn modelId="{F778B853-19C3-4A4A-8599-9F5E7988479C}" type="presParOf" srcId="{AE0D0699-8881-45F7-AD29-F89968986907}" destId="{C78967D6-4C12-4655-BC1C-FE3D38FE10F0}" srcOrd="2" destOrd="0" presId="urn:microsoft.com/office/officeart/2018/5/layout/IconLeafLabelList"/>
    <dgm:cxn modelId="{82B84BE9-85AB-44AE-ACFB-DA09CFFFC8C9}" type="presParOf" srcId="{AE0D0699-8881-45F7-AD29-F89968986907}" destId="{F52280A8-5161-40AC-8227-33DF91CAFD4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A9D98B-F9FC-4E13-A462-162EA8C3195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DDD3048-0A7E-4A99-A69E-11C32E58FB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Coding and Programming</a:t>
          </a:r>
        </a:p>
      </dgm:t>
    </dgm:pt>
    <dgm:pt modelId="{A245FFBF-3B63-47CB-A36E-7B3033A248C3}" type="parTrans" cxnId="{62325DF2-BBBA-4E39-B094-8DE10357D1B1}">
      <dgm:prSet/>
      <dgm:spPr/>
      <dgm:t>
        <a:bodyPr/>
        <a:lstStyle/>
        <a:p>
          <a:endParaRPr lang="en-US"/>
        </a:p>
      </dgm:t>
    </dgm:pt>
    <dgm:pt modelId="{EB70A282-4A4D-4810-B6B3-442707D6FEC0}" type="sibTrans" cxnId="{62325DF2-BBBA-4E39-B094-8DE10357D1B1}">
      <dgm:prSet/>
      <dgm:spPr/>
      <dgm:t>
        <a:bodyPr/>
        <a:lstStyle/>
        <a:p>
          <a:endParaRPr lang="en-US"/>
        </a:p>
      </dgm:t>
    </dgm:pt>
    <dgm:pt modelId="{9A66F350-5D5A-4890-B6C5-EAC2ADA32C5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Computer Game and Simulation Programming</a:t>
          </a:r>
        </a:p>
      </dgm:t>
    </dgm:pt>
    <dgm:pt modelId="{48B454B1-84CD-4B88-BF7D-CE5CD6D35289}" type="parTrans" cxnId="{7E9A8204-025F-4CF6-B307-26A0C802F680}">
      <dgm:prSet/>
      <dgm:spPr/>
      <dgm:t>
        <a:bodyPr/>
        <a:lstStyle/>
        <a:p>
          <a:endParaRPr lang="en-US"/>
        </a:p>
      </dgm:t>
    </dgm:pt>
    <dgm:pt modelId="{248A06D0-2E7A-4C69-A1EE-6A04DCA5BFC5}" type="sibTrans" cxnId="{7E9A8204-025F-4CF6-B307-26A0C802F680}">
      <dgm:prSet/>
      <dgm:spPr/>
      <dgm:t>
        <a:bodyPr/>
        <a:lstStyle/>
        <a:p>
          <a:endParaRPr lang="en-US"/>
        </a:p>
      </dgm:t>
    </dgm:pt>
    <dgm:pt modelId="{A79429D9-0AED-4FDB-BA8B-DA02F353D9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Mobile App Development</a:t>
          </a:r>
        </a:p>
      </dgm:t>
    </dgm:pt>
    <dgm:pt modelId="{59EDFC42-DE2D-4575-A2FF-6597BFF04806}" type="parTrans" cxnId="{3497885E-751B-4D7B-9222-4C22CBD09A8A}">
      <dgm:prSet/>
      <dgm:spPr/>
      <dgm:t>
        <a:bodyPr/>
        <a:lstStyle/>
        <a:p>
          <a:endParaRPr lang="en-US"/>
        </a:p>
      </dgm:t>
    </dgm:pt>
    <dgm:pt modelId="{F11BA07D-6B21-424B-95FC-ADA6A589853C}" type="sibTrans" cxnId="{3497885E-751B-4D7B-9222-4C22CBD09A8A}">
      <dgm:prSet/>
      <dgm:spPr/>
      <dgm:t>
        <a:bodyPr/>
        <a:lstStyle/>
        <a:p>
          <a:endParaRPr lang="en-US"/>
        </a:p>
      </dgm:t>
    </dgm:pt>
    <dgm:pt modelId="{F3F57205-B129-4157-86F5-DD6F0A1180B0}" type="pres">
      <dgm:prSet presAssocID="{41A9D98B-F9FC-4E13-A462-162EA8C31954}" presName="root" presStyleCnt="0">
        <dgm:presLayoutVars>
          <dgm:dir/>
          <dgm:resizeHandles val="exact"/>
        </dgm:presLayoutVars>
      </dgm:prSet>
      <dgm:spPr/>
    </dgm:pt>
    <dgm:pt modelId="{215292DB-7D4B-4781-A4F9-72B7599B4DD4}" type="pres">
      <dgm:prSet presAssocID="{CDDD3048-0A7E-4A99-A69E-11C32E58FB12}" presName="compNode" presStyleCnt="0"/>
      <dgm:spPr/>
    </dgm:pt>
    <dgm:pt modelId="{EC789A11-1D5E-4721-B57B-958DCB3B1146}" type="pres">
      <dgm:prSet presAssocID="{CDDD3048-0A7E-4A99-A69E-11C32E58FB1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ABD93E9-CDB1-461A-A4FA-AD98BFD47C51}" type="pres">
      <dgm:prSet presAssocID="{CDDD3048-0A7E-4A99-A69E-11C32E58FB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05F60AB0-9F3D-4B91-9D04-A66E659F998C}" type="pres">
      <dgm:prSet presAssocID="{CDDD3048-0A7E-4A99-A69E-11C32E58FB12}" presName="spaceRect" presStyleCnt="0"/>
      <dgm:spPr/>
    </dgm:pt>
    <dgm:pt modelId="{2E86777B-7CCE-4515-B830-7F7758B1A41A}" type="pres">
      <dgm:prSet presAssocID="{CDDD3048-0A7E-4A99-A69E-11C32E58FB12}" presName="textRect" presStyleLbl="revTx" presStyleIdx="0" presStyleCnt="3">
        <dgm:presLayoutVars>
          <dgm:chMax val="1"/>
          <dgm:chPref val="1"/>
        </dgm:presLayoutVars>
      </dgm:prSet>
      <dgm:spPr/>
    </dgm:pt>
    <dgm:pt modelId="{0DE6F262-DF66-4629-9F06-CE0F8A57288D}" type="pres">
      <dgm:prSet presAssocID="{EB70A282-4A4D-4810-B6B3-442707D6FEC0}" presName="sibTrans" presStyleCnt="0"/>
      <dgm:spPr/>
    </dgm:pt>
    <dgm:pt modelId="{A18F9450-B0CF-44FF-99BC-56AF3D8400CB}" type="pres">
      <dgm:prSet presAssocID="{9A66F350-5D5A-4890-B6C5-EAC2ADA32C57}" presName="compNode" presStyleCnt="0"/>
      <dgm:spPr/>
    </dgm:pt>
    <dgm:pt modelId="{D852C2E2-ACDE-4121-82AA-CCB7537C6A76}" type="pres">
      <dgm:prSet presAssocID="{9A66F350-5D5A-4890-B6C5-EAC2ADA32C57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5292C6F-26C5-4855-8686-8694DDEDC066}" type="pres">
      <dgm:prSet presAssocID="{9A66F350-5D5A-4890-B6C5-EAC2ADA32C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F1B9F6C5-0054-4838-BD58-ABAD16633C0E}" type="pres">
      <dgm:prSet presAssocID="{9A66F350-5D5A-4890-B6C5-EAC2ADA32C57}" presName="spaceRect" presStyleCnt="0"/>
      <dgm:spPr/>
    </dgm:pt>
    <dgm:pt modelId="{18831DF3-B521-42B5-8790-35A4E11AFBCA}" type="pres">
      <dgm:prSet presAssocID="{9A66F350-5D5A-4890-B6C5-EAC2ADA32C57}" presName="textRect" presStyleLbl="revTx" presStyleIdx="1" presStyleCnt="3">
        <dgm:presLayoutVars>
          <dgm:chMax val="1"/>
          <dgm:chPref val="1"/>
        </dgm:presLayoutVars>
      </dgm:prSet>
      <dgm:spPr/>
    </dgm:pt>
    <dgm:pt modelId="{C40C3DCE-4076-4937-9740-18CDE0EA627E}" type="pres">
      <dgm:prSet presAssocID="{248A06D0-2E7A-4C69-A1EE-6A04DCA5BFC5}" presName="sibTrans" presStyleCnt="0"/>
      <dgm:spPr/>
    </dgm:pt>
    <dgm:pt modelId="{A88272E0-B064-4346-A168-7633F86D14BE}" type="pres">
      <dgm:prSet presAssocID="{A79429D9-0AED-4FDB-BA8B-DA02F353D9E4}" presName="compNode" presStyleCnt="0"/>
      <dgm:spPr/>
    </dgm:pt>
    <dgm:pt modelId="{430470D0-BF22-475B-B82F-5750B5D684C6}" type="pres">
      <dgm:prSet presAssocID="{A79429D9-0AED-4FDB-BA8B-DA02F353D9E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95A151A-DBF6-458D-BD17-2ACC991D7694}" type="pres">
      <dgm:prSet presAssocID="{A79429D9-0AED-4FDB-BA8B-DA02F353D9E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7AA566C-283C-4094-A13E-0C2724DFD18F}" type="pres">
      <dgm:prSet presAssocID="{A79429D9-0AED-4FDB-BA8B-DA02F353D9E4}" presName="spaceRect" presStyleCnt="0"/>
      <dgm:spPr/>
    </dgm:pt>
    <dgm:pt modelId="{B06D37D0-BB68-4665-8F09-C2AD569A3077}" type="pres">
      <dgm:prSet presAssocID="{A79429D9-0AED-4FDB-BA8B-DA02F353D9E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9A8204-025F-4CF6-B307-26A0C802F680}" srcId="{41A9D98B-F9FC-4E13-A462-162EA8C31954}" destId="{9A66F350-5D5A-4890-B6C5-EAC2ADA32C57}" srcOrd="1" destOrd="0" parTransId="{48B454B1-84CD-4B88-BF7D-CE5CD6D35289}" sibTransId="{248A06D0-2E7A-4C69-A1EE-6A04DCA5BFC5}"/>
    <dgm:cxn modelId="{80218C5D-FB32-482F-958D-439ED1B80809}" type="presOf" srcId="{CDDD3048-0A7E-4A99-A69E-11C32E58FB12}" destId="{2E86777B-7CCE-4515-B830-7F7758B1A41A}" srcOrd="0" destOrd="0" presId="urn:microsoft.com/office/officeart/2018/5/layout/IconLeafLabelList"/>
    <dgm:cxn modelId="{3497885E-751B-4D7B-9222-4C22CBD09A8A}" srcId="{41A9D98B-F9FC-4E13-A462-162EA8C31954}" destId="{A79429D9-0AED-4FDB-BA8B-DA02F353D9E4}" srcOrd="2" destOrd="0" parTransId="{59EDFC42-DE2D-4575-A2FF-6597BFF04806}" sibTransId="{F11BA07D-6B21-424B-95FC-ADA6A589853C}"/>
    <dgm:cxn modelId="{61DBC167-F060-4265-8251-D6AC11C7C386}" type="presOf" srcId="{41A9D98B-F9FC-4E13-A462-162EA8C31954}" destId="{F3F57205-B129-4157-86F5-DD6F0A1180B0}" srcOrd="0" destOrd="0" presId="urn:microsoft.com/office/officeart/2018/5/layout/IconLeafLabelList"/>
    <dgm:cxn modelId="{3634BC93-71DD-47CA-BAF6-9BBA19154372}" type="presOf" srcId="{A79429D9-0AED-4FDB-BA8B-DA02F353D9E4}" destId="{B06D37D0-BB68-4665-8F09-C2AD569A3077}" srcOrd="0" destOrd="0" presId="urn:microsoft.com/office/officeart/2018/5/layout/IconLeafLabelList"/>
    <dgm:cxn modelId="{62325DF2-BBBA-4E39-B094-8DE10357D1B1}" srcId="{41A9D98B-F9FC-4E13-A462-162EA8C31954}" destId="{CDDD3048-0A7E-4A99-A69E-11C32E58FB12}" srcOrd="0" destOrd="0" parTransId="{A245FFBF-3B63-47CB-A36E-7B3033A248C3}" sibTransId="{EB70A282-4A4D-4810-B6B3-442707D6FEC0}"/>
    <dgm:cxn modelId="{B1D25EFA-CB3D-422A-8817-4FDD1A27ABD6}" type="presOf" srcId="{9A66F350-5D5A-4890-B6C5-EAC2ADA32C57}" destId="{18831DF3-B521-42B5-8790-35A4E11AFBCA}" srcOrd="0" destOrd="0" presId="urn:microsoft.com/office/officeart/2018/5/layout/IconLeafLabelList"/>
    <dgm:cxn modelId="{348BA095-2A92-45EC-ACC1-548FDB0773C8}" type="presParOf" srcId="{F3F57205-B129-4157-86F5-DD6F0A1180B0}" destId="{215292DB-7D4B-4781-A4F9-72B7599B4DD4}" srcOrd="0" destOrd="0" presId="urn:microsoft.com/office/officeart/2018/5/layout/IconLeafLabelList"/>
    <dgm:cxn modelId="{FE3D1441-34AE-4D47-B83A-75B1CCCBCF1B}" type="presParOf" srcId="{215292DB-7D4B-4781-A4F9-72B7599B4DD4}" destId="{EC789A11-1D5E-4721-B57B-958DCB3B1146}" srcOrd="0" destOrd="0" presId="urn:microsoft.com/office/officeart/2018/5/layout/IconLeafLabelList"/>
    <dgm:cxn modelId="{5F016AC3-3B6D-459A-B681-CF15F37AC794}" type="presParOf" srcId="{215292DB-7D4B-4781-A4F9-72B7599B4DD4}" destId="{3ABD93E9-CDB1-461A-A4FA-AD98BFD47C51}" srcOrd="1" destOrd="0" presId="urn:microsoft.com/office/officeart/2018/5/layout/IconLeafLabelList"/>
    <dgm:cxn modelId="{FCDAF3DA-ADDB-40E1-B76C-A2BA945CA4B0}" type="presParOf" srcId="{215292DB-7D4B-4781-A4F9-72B7599B4DD4}" destId="{05F60AB0-9F3D-4B91-9D04-A66E659F998C}" srcOrd="2" destOrd="0" presId="urn:microsoft.com/office/officeart/2018/5/layout/IconLeafLabelList"/>
    <dgm:cxn modelId="{361D4F68-6D35-4E48-B215-94DECB305F55}" type="presParOf" srcId="{215292DB-7D4B-4781-A4F9-72B7599B4DD4}" destId="{2E86777B-7CCE-4515-B830-7F7758B1A41A}" srcOrd="3" destOrd="0" presId="urn:microsoft.com/office/officeart/2018/5/layout/IconLeafLabelList"/>
    <dgm:cxn modelId="{F439E5AC-BE4D-475B-934E-F770BCFE60AC}" type="presParOf" srcId="{F3F57205-B129-4157-86F5-DD6F0A1180B0}" destId="{0DE6F262-DF66-4629-9F06-CE0F8A57288D}" srcOrd="1" destOrd="0" presId="urn:microsoft.com/office/officeart/2018/5/layout/IconLeafLabelList"/>
    <dgm:cxn modelId="{441640A0-C60B-441A-8ACC-0DC5B5A04863}" type="presParOf" srcId="{F3F57205-B129-4157-86F5-DD6F0A1180B0}" destId="{A18F9450-B0CF-44FF-99BC-56AF3D8400CB}" srcOrd="2" destOrd="0" presId="urn:microsoft.com/office/officeart/2018/5/layout/IconLeafLabelList"/>
    <dgm:cxn modelId="{D94FBB47-1167-4966-9EFC-A25BB8DD9ACE}" type="presParOf" srcId="{A18F9450-B0CF-44FF-99BC-56AF3D8400CB}" destId="{D852C2E2-ACDE-4121-82AA-CCB7537C6A76}" srcOrd="0" destOrd="0" presId="urn:microsoft.com/office/officeart/2018/5/layout/IconLeafLabelList"/>
    <dgm:cxn modelId="{6DD02E05-716A-44EE-B144-03969E20F06E}" type="presParOf" srcId="{A18F9450-B0CF-44FF-99BC-56AF3D8400CB}" destId="{75292C6F-26C5-4855-8686-8694DDEDC066}" srcOrd="1" destOrd="0" presId="urn:microsoft.com/office/officeart/2018/5/layout/IconLeafLabelList"/>
    <dgm:cxn modelId="{18B85828-F0D8-47EC-8E24-4360A7748001}" type="presParOf" srcId="{A18F9450-B0CF-44FF-99BC-56AF3D8400CB}" destId="{F1B9F6C5-0054-4838-BD58-ABAD16633C0E}" srcOrd="2" destOrd="0" presId="urn:microsoft.com/office/officeart/2018/5/layout/IconLeafLabelList"/>
    <dgm:cxn modelId="{E4BB2A46-FDDA-4611-8EF3-F1D958D956C2}" type="presParOf" srcId="{A18F9450-B0CF-44FF-99BC-56AF3D8400CB}" destId="{18831DF3-B521-42B5-8790-35A4E11AFBCA}" srcOrd="3" destOrd="0" presId="urn:microsoft.com/office/officeart/2018/5/layout/IconLeafLabelList"/>
    <dgm:cxn modelId="{B6479EAE-505F-4E87-B2A3-BE57B5244B7D}" type="presParOf" srcId="{F3F57205-B129-4157-86F5-DD6F0A1180B0}" destId="{C40C3DCE-4076-4937-9740-18CDE0EA627E}" srcOrd="3" destOrd="0" presId="urn:microsoft.com/office/officeart/2018/5/layout/IconLeafLabelList"/>
    <dgm:cxn modelId="{00640900-7493-454B-8A23-3D8EAF98D793}" type="presParOf" srcId="{F3F57205-B129-4157-86F5-DD6F0A1180B0}" destId="{A88272E0-B064-4346-A168-7633F86D14BE}" srcOrd="4" destOrd="0" presId="urn:microsoft.com/office/officeart/2018/5/layout/IconLeafLabelList"/>
    <dgm:cxn modelId="{A477BE11-65FB-4E53-BF3B-DBDB875F6080}" type="presParOf" srcId="{A88272E0-B064-4346-A168-7633F86D14BE}" destId="{430470D0-BF22-475B-B82F-5750B5D684C6}" srcOrd="0" destOrd="0" presId="urn:microsoft.com/office/officeart/2018/5/layout/IconLeafLabelList"/>
    <dgm:cxn modelId="{8CD43A3E-932D-4875-9536-061A3EB9D8CF}" type="presParOf" srcId="{A88272E0-B064-4346-A168-7633F86D14BE}" destId="{F95A151A-DBF6-458D-BD17-2ACC991D7694}" srcOrd="1" destOrd="0" presId="urn:microsoft.com/office/officeart/2018/5/layout/IconLeafLabelList"/>
    <dgm:cxn modelId="{BBBCECE8-F497-4BE0-B5F9-05F1633CBBB2}" type="presParOf" srcId="{A88272E0-B064-4346-A168-7633F86D14BE}" destId="{07AA566C-283C-4094-A13E-0C2724DFD18F}" srcOrd="2" destOrd="0" presId="urn:microsoft.com/office/officeart/2018/5/layout/IconLeafLabelList"/>
    <dgm:cxn modelId="{1252BBF9-B2D4-4331-8748-46932806E1CA}" type="presParOf" srcId="{A88272E0-B064-4346-A168-7633F86D14BE}" destId="{B06D37D0-BB68-4665-8F09-C2AD569A307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A9D98B-F9FC-4E13-A462-162EA8C3195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A66F350-5D5A-4890-B6C5-EAC2ADA32C5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Computer Game and Simulation Programming</a:t>
          </a:r>
        </a:p>
      </dgm:t>
    </dgm:pt>
    <dgm:pt modelId="{48B454B1-84CD-4B88-BF7D-CE5CD6D35289}" type="parTrans" cxnId="{7E9A8204-025F-4CF6-B307-26A0C802F680}">
      <dgm:prSet/>
      <dgm:spPr/>
      <dgm:t>
        <a:bodyPr/>
        <a:lstStyle/>
        <a:p>
          <a:endParaRPr lang="en-US"/>
        </a:p>
      </dgm:t>
    </dgm:pt>
    <dgm:pt modelId="{248A06D0-2E7A-4C69-A1EE-6A04DCA5BFC5}" type="sibTrans" cxnId="{7E9A8204-025F-4CF6-B307-26A0C802F680}">
      <dgm:prSet/>
      <dgm:spPr/>
      <dgm:t>
        <a:bodyPr/>
        <a:lstStyle/>
        <a:p>
          <a:endParaRPr lang="en-US"/>
        </a:p>
      </dgm:t>
    </dgm:pt>
    <dgm:pt modelId="{A79429D9-0AED-4FDB-BA8B-DA02F353D9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Mobile App Development</a:t>
          </a:r>
        </a:p>
      </dgm:t>
    </dgm:pt>
    <dgm:pt modelId="{59EDFC42-DE2D-4575-A2FF-6597BFF04806}" type="parTrans" cxnId="{3497885E-751B-4D7B-9222-4C22CBD09A8A}">
      <dgm:prSet/>
      <dgm:spPr/>
      <dgm:t>
        <a:bodyPr/>
        <a:lstStyle/>
        <a:p>
          <a:endParaRPr lang="en-US"/>
        </a:p>
      </dgm:t>
    </dgm:pt>
    <dgm:pt modelId="{F11BA07D-6B21-424B-95FC-ADA6A589853C}" type="sibTrans" cxnId="{3497885E-751B-4D7B-9222-4C22CBD09A8A}">
      <dgm:prSet/>
      <dgm:spPr/>
      <dgm:t>
        <a:bodyPr/>
        <a:lstStyle/>
        <a:p>
          <a:endParaRPr lang="en-US"/>
        </a:p>
      </dgm:t>
    </dgm:pt>
    <dgm:pt modelId="{F3F57205-B129-4157-86F5-DD6F0A1180B0}" type="pres">
      <dgm:prSet presAssocID="{41A9D98B-F9FC-4E13-A462-162EA8C31954}" presName="root" presStyleCnt="0">
        <dgm:presLayoutVars>
          <dgm:dir/>
          <dgm:resizeHandles val="exact"/>
        </dgm:presLayoutVars>
      </dgm:prSet>
      <dgm:spPr/>
    </dgm:pt>
    <dgm:pt modelId="{A18F9450-B0CF-44FF-99BC-56AF3D8400CB}" type="pres">
      <dgm:prSet presAssocID="{9A66F350-5D5A-4890-B6C5-EAC2ADA32C57}" presName="compNode" presStyleCnt="0"/>
      <dgm:spPr/>
    </dgm:pt>
    <dgm:pt modelId="{D852C2E2-ACDE-4121-82AA-CCB7537C6A76}" type="pres">
      <dgm:prSet presAssocID="{9A66F350-5D5A-4890-B6C5-EAC2ADA32C57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5292C6F-26C5-4855-8686-8694DDEDC066}" type="pres">
      <dgm:prSet presAssocID="{9A66F350-5D5A-4890-B6C5-EAC2ADA32C5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F1B9F6C5-0054-4838-BD58-ABAD16633C0E}" type="pres">
      <dgm:prSet presAssocID="{9A66F350-5D5A-4890-B6C5-EAC2ADA32C57}" presName="spaceRect" presStyleCnt="0"/>
      <dgm:spPr/>
    </dgm:pt>
    <dgm:pt modelId="{18831DF3-B521-42B5-8790-35A4E11AFBCA}" type="pres">
      <dgm:prSet presAssocID="{9A66F350-5D5A-4890-B6C5-EAC2ADA32C57}" presName="textRect" presStyleLbl="revTx" presStyleIdx="0" presStyleCnt="2">
        <dgm:presLayoutVars>
          <dgm:chMax val="1"/>
          <dgm:chPref val="1"/>
        </dgm:presLayoutVars>
      </dgm:prSet>
      <dgm:spPr/>
    </dgm:pt>
    <dgm:pt modelId="{C40C3DCE-4076-4937-9740-18CDE0EA627E}" type="pres">
      <dgm:prSet presAssocID="{248A06D0-2E7A-4C69-A1EE-6A04DCA5BFC5}" presName="sibTrans" presStyleCnt="0"/>
      <dgm:spPr/>
    </dgm:pt>
    <dgm:pt modelId="{A88272E0-B064-4346-A168-7633F86D14BE}" type="pres">
      <dgm:prSet presAssocID="{A79429D9-0AED-4FDB-BA8B-DA02F353D9E4}" presName="compNode" presStyleCnt="0"/>
      <dgm:spPr/>
    </dgm:pt>
    <dgm:pt modelId="{430470D0-BF22-475B-B82F-5750B5D684C6}" type="pres">
      <dgm:prSet presAssocID="{A79429D9-0AED-4FDB-BA8B-DA02F353D9E4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95A151A-DBF6-458D-BD17-2ACC991D7694}" type="pres">
      <dgm:prSet presAssocID="{A79429D9-0AED-4FDB-BA8B-DA02F353D9E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7AA566C-283C-4094-A13E-0C2724DFD18F}" type="pres">
      <dgm:prSet presAssocID="{A79429D9-0AED-4FDB-BA8B-DA02F353D9E4}" presName="spaceRect" presStyleCnt="0"/>
      <dgm:spPr/>
    </dgm:pt>
    <dgm:pt modelId="{B06D37D0-BB68-4665-8F09-C2AD569A3077}" type="pres">
      <dgm:prSet presAssocID="{A79429D9-0AED-4FDB-BA8B-DA02F353D9E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E9A8204-025F-4CF6-B307-26A0C802F680}" srcId="{41A9D98B-F9FC-4E13-A462-162EA8C31954}" destId="{9A66F350-5D5A-4890-B6C5-EAC2ADA32C57}" srcOrd="0" destOrd="0" parTransId="{48B454B1-84CD-4B88-BF7D-CE5CD6D35289}" sibTransId="{248A06D0-2E7A-4C69-A1EE-6A04DCA5BFC5}"/>
    <dgm:cxn modelId="{3497885E-751B-4D7B-9222-4C22CBD09A8A}" srcId="{41A9D98B-F9FC-4E13-A462-162EA8C31954}" destId="{A79429D9-0AED-4FDB-BA8B-DA02F353D9E4}" srcOrd="1" destOrd="0" parTransId="{59EDFC42-DE2D-4575-A2FF-6597BFF04806}" sibTransId="{F11BA07D-6B21-424B-95FC-ADA6A589853C}"/>
    <dgm:cxn modelId="{61DBC167-F060-4265-8251-D6AC11C7C386}" type="presOf" srcId="{41A9D98B-F9FC-4E13-A462-162EA8C31954}" destId="{F3F57205-B129-4157-86F5-DD6F0A1180B0}" srcOrd="0" destOrd="0" presId="urn:microsoft.com/office/officeart/2018/5/layout/IconLeafLabelList"/>
    <dgm:cxn modelId="{3634BC93-71DD-47CA-BAF6-9BBA19154372}" type="presOf" srcId="{A79429D9-0AED-4FDB-BA8B-DA02F353D9E4}" destId="{B06D37D0-BB68-4665-8F09-C2AD569A3077}" srcOrd="0" destOrd="0" presId="urn:microsoft.com/office/officeart/2018/5/layout/IconLeafLabelList"/>
    <dgm:cxn modelId="{B1D25EFA-CB3D-422A-8817-4FDD1A27ABD6}" type="presOf" srcId="{9A66F350-5D5A-4890-B6C5-EAC2ADA32C57}" destId="{18831DF3-B521-42B5-8790-35A4E11AFBCA}" srcOrd="0" destOrd="0" presId="urn:microsoft.com/office/officeart/2018/5/layout/IconLeafLabelList"/>
    <dgm:cxn modelId="{441640A0-C60B-441A-8ACC-0DC5B5A04863}" type="presParOf" srcId="{F3F57205-B129-4157-86F5-DD6F0A1180B0}" destId="{A18F9450-B0CF-44FF-99BC-56AF3D8400CB}" srcOrd="0" destOrd="0" presId="urn:microsoft.com/office/officeart/2018/5/layout/IconLeafLabelList"/>
    <dgm:cxn modelId="{D94FBB47-1167-4966-9EFC-A25BB8DD9ACE}" type="presParOf" srcId="{A18F9450-B0CF-44FF-99BC-56AF3D8400CB}" destId="{D852C2E2-ACDE-4121-82AA-CCB7537C6A76}" srcOrd="0" destOrd="0" presId="urn:microsoft.com/office/officeart/2018/5/layout/IconLeafLabelList"/>
    <dgm:cxn modelId="{6DD02E05-716A-44EE-B144-03969E20F06E}" type="presParOf" srcId="{A18F9450-B0CF-44FF-99BC-56AF3D8400CB}" destId="{75292C6F-26C5-4855-8686-8694DDEDC066}" srcOrd="1" destOrd="0" presId="urn:microsoft.com/office/officeart/2018/5/layout/IconLeafLabelList"/>
    <dgm:cxn modelId="{18B85828-F0D8-47EC-8E24-4360A7748001}" type="presParOf" srcId="{A18F9450-B0CF-44FF-99BC-56AF3D8400CB}" destId="{F1B9F6C5-0054-4838-BD58-ABAD16633C0E}" srcOrd="2" destOrd="0" presId="urn:microsoft.com/office/officeart/2018/5/layout/IconLeafLabelList"/>
    <dgm:cxn modelId="{E4BB2A46-FDDA-4611-8EF3-F1D958D956C2}" type="presParOf" srcId="{A18F9450-B0CF-44FF-99BC-56AF3D8400CB}" destId="{18831DF3-B521-42B5-8790-35A4E11AFBCA}" srcOrd="3" destOrd="0" presId="urn:microsoft.com/office/officeart/2018/5/layout/IconLeafLabelList"/>
    <dgm:cxn modelId="{B6479EAE-505F-4E87-B2A3-BE57B5244B7D}" type="presParOf" srcId="{F3F57205-B129-4157-86F5-DD6F0A1180B0}" destId="{C40C3DCE-4076-4937-9740-18CDE0EA627E}" srcOrd="1" destOrd="0" presId="urn:microsoft.com/office/officeart/2018/5/layout/IconLeafLabelList"/>
    <dgm:cxn modelId="{00640900-7493-454B-8A23-3D8EAF98D793}" type="presParOf" srcId="{F3F57205-B129-4157-86F5-DD6F0A1180B0}" destId="{A88272E0-B064-4346-A168-7633F86D14BE}" srcOrd="2" destOrd="0" presId="urn:microsoft.com/office/officeart/2018/5/layout/IconLeafLabelList"/>
    <dgm:cxn modelId="{A477BE11-65FB-4E53-BF3B-DBDB875F6080}" type="presParOf" srcId="{A88272E0-B064-4346-A168-7633F86D14BE}" destId="{430470D0-BF22-475B-B82F-5750B5D684C6}" srcOrd="0" destOrd="0" presId="urn:microsoft.com/office/officeart/2018/5/layout/IconLeafLabelList"/>
    <dgm:cxn modelId="{8CD43A3E-932D-4875-9536-061A3EB9D8CF}" type="presParOf" srcId="{A88272E0-B064-4346-A168-7633F86D14BE}" destId="{F95A151A-DBF6-458D-BD17-2ACC991D7694}" srcOrd="1" destOrd="0" presId="urn:microsoft.com/office/officeart/2018/5/layout/IconLeafLabelList"/>
    <dgm:cxn modelId="{BBBCECE8-F497-4BE0-B5F9-05F1633CBBB2}" type="presParOf" srcId="{A88272E0-B064-4346-A168-7633F86D14BE}" destId="{07AA566C-283C-4094-A13E-0C2724DFD18F}" srcOrd="2" destOrd="0" presId="urn:microsoft.com/office/officeart/2018/5/layout/IconLeafLabelList"/>
    <dgm:cxn modelId="{1252BBF9-B2D4-4331-8748-46932806E1CA}" type="presParOf" srcId="{A88272E0-B064-4346-A168-7633F86D14BE}" destId="{B06D37D0-BB68-4665-8F09-C2AD569A307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CB4FA-636C-4D3F-87E0-B049D4C83B9D}">
      <dsp:nvSpPr>
        <dsp:cNvPr id="0" name=""/>
        <dsp:cNvSpPr/>
      </dsp:nvSpPr>
      <dsp:spPr>
        <a:xfrm>
          <a:off x="1124440" y="12702"/>
          <a:ext cx="1457412" cy="1457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E8A61-09C6-424B-A694-29D529FD098F}">
      <dsp:nvSpPr>
        <dsp:cNvPr id="0" name=""/>
        <dsp:cNvSpPr/>
      </dsp:nvSpPr>
      <dsp:spPr>
        <a:xfrm>
          <a:off x="1435036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B5254-95BC-4BED-85D0-F98F66C43C5F}">
      <dsp:nvSpPr>
        <dsp:cNvPr id="0" name=""/>
        <dsp:cNvSpPr/>
      </dsp:nvSpPr>
      <dsp:spPr>
        <a:xfrm>
          <a:off x="658546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American Enterprise Project</a:t>
          </a:r>
        </a:p>
      </dsp:txBody>
      <dsp:txXfrm>
        <a:off x="658546" y="1924062"/>
        <a:ext cx="2389200" cy="720000"/>
      </dsp:txXfrm>
    </dsp:sp>
    <dsp:sp modelId="{BA4E2D92-1FAE-4A40-8520-BB38D0F934F8}">
      <dsp:nvSpPr>
        <dsp:cNvPr id="0" name=""/>
        <dsp:cNvSpPr/>
      </dsp:nvSpPr>
      <dsp:spPr>
        <a:xfrm>
          <a:off x="3931751" y="12702"/>
          <a:ext cx="1457412" cy="1457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1B5E1-96A1-4AA6-B91D-966CEB9BD075}">
      <dsp:nvSpPr>
        <dsp:cNvPr id="0" name=""/>
        <dsp:cNvSpPr/>
      </dsp:nvSpPr>
      <dsp:spPr>
        <a:xfrm>
          <a:off x="4242347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8CC38-372F-4DBF-88EE-CDAC2AC6B32D}">
      <dsp:nvSpPr>
        <dsp:cNvPr id="0" name=""/>
        <dsp:cNvSpPr/>
      </dsp:nvSpPr>
      <dsp:spPr>
        <a:xfrm>
          <a:off x="3465857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Community Service Project</a:t>
          </a:r>
        </a:p>
      </dsp:txBody>
      <dsp:txXfrm>
        <a:off x="3465857" y="1924062"/>
        <a:ext cx="2389200" cy="720000"/>
      </dsp:txXfrm>
    </dsp:sp>
    <dsp:sp modelId="{73F1792B-5C12-491E-9745-C6E6CD3FEE7D}">
      <dsp:nvSpPr>
        <dsp:cNvPr id="0" name=""/>
        <dsp:cNvSpPr/>
      </dsp:nvSpPr>
      <dsp:spPr>
        <a:xfrm>
          <a:off x="1124440" y="3241363"/>
          <a:ext cx="1457412" cy="1457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6A32C-AA6C-48B3-A63D-F13A522BEFD4}">
      <dsp:nvSpPr>
        <dsp:cNvPr id="0" name=""/>
        <dsp:cNvSpPr/>
      </dsp:nvSpPr>
      <dsp:spPr>
        <a:xfrm>
          <a:off x="1435036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A7C18-8BCE-472B-A395-A96C58CB6119}">
      <dsp:nvSpPr>
        <dsp:cNvPr id="0" name=""/>
        <dsp:cNvSpPr/>
      </dsp:nvSpPr>
      <dsp:spPr>
        <a:xfrm>
          <a:off x="658546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Local Chapter Annual Business Report</a:t>
          </a:r>
        </a:p>
      </dsp:txBody>
      <dsp:txXfrm>
        <a:off x="658546" y="5152723"/>
        <a:ext cx="2389200" cy="720000"/>
      </dsp:txXfrm>
    </dsp:sp>
    <dsp:sp modelId="{1490210E-3BFF-4A33-BD65-51326CFB2EC0}">
      <dsp:nvSpPr>
        <dsp:cNvPr id="0" name=""/>
        <dsp:cNvSpPr/>
      </dsp:nvSpPr>
      <dsp:spPr>
        <a:xfrm>
          <a:off x="3931751" y="3241363"/>
          <a:ext cx="1457412" cy="1457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217C8-B9CD-4CC5-B810-F1CA2FA7BAF6}">
      <dsp:nvSpPr>
        <dsp:cNvPr id="0" name=""/>
        <dsp:cNvSpPr/>
      </dsp:nvSpPr>
      <dsp:spPr>
        <a:xfrm>
          <a:off x="4242347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A50AE-0171-4697-8998-64762B0AD55B}">
      <dsp:nvSpPr>
        <dsp:cNvPr id="0" name=""/>
        <dsp:cNvSpPr/>
      </dsp:nvSpPr>
      <dsp:spPr>
        <a:xfrm>
          <a:off x="3465857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Partnership with Business Project</a:t>
          </a:r>
        </a:p>
      </dsp:txBody>
      <dsp:txXfrm>
        <a:off x="3465857" y="5152723"/>
        <a:ext cx="23892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05750-1E72-4999-A8C6-DA0AB4400359}">
      <dsp:nvSpPr>
        <dsp:cNvPr id="0" name=""/>
        <dsp:cNvSpPr/>
      </dsp:nvSpPr>
      <dsp:spPr>
        <a:xfrm>
          <a:off x="0" y="0"/>
          <a:ext cx="7468135" cy="44476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Future Business Leader</a:t>
          </a:r>
        </a:p>
      </dsp:txBody>
      <dsp:txXfrm>
        <a:off x="1938391" y="0"/>
        <a:ext cx="5529743" cy="4447645"/>
      </dsp:txXfrm>
    </dsp:sp>
    <dsp:sp modelId="{260CCF2B-8DAE-4CB4-90FB-48FDA453D3BE}">
      <dsp:nvSpPr>
        <dsp:cNvPr id="0" name=""/>
        <dsp:cNvSpPr/>
      </dsp:nvSpPr>
      <dsp:spPr>
        <a:xfrm>
          <a:off x="444764" y="444764"/>
          <a:ext cx="1493627" cy="35581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1D4E0-AFDB-4B74-80F7-B1C714ADB84A}">
      <dsp:nvSpPr>
        <dsp:cNvPr id="0" name=""/>
        <dsp:cNvSpPr/>
      </dsp:nvSpPr>
      <dsp:spPr>
        <a:xfrm>
          <a:off x="2284801" y="137552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E8035-D751-4D1E-AB81-D6CB6A870A4D}">
      <dsp:nvSpPr>
        <dsp:cNvPr id="0" name=""/>
        <dsp:cNvSpPr/>
      </dsp:nvSpPr>
      <dsp:spPr>
        <a:xfrm>
          <a:off x="1096801" y="378990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Job Interview</a:t>
          </a:r>
        </a:p>
      </dsp:txBody>
      <dsp:txXfrm>
        <a:off x="1096801" y="3789900"/>
        <a:ext cx="432000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5FDD7-02D1-4411-8028-37B1D999EDD2}">
      <dsp:nvSpPr>
        <dsp:cNvPr id="0" name=""/>
        <dsp:cNvSpPr/>
      </dsp:nvSpPr>
      <dsp:spPr>
        <a:xfrm>
          <a:off x="596036" y="1390212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3C766-42C3-4EAA-BDF0-2E270DA70BC8}">
      <dsp:nvSpPr>
        <dsp:cNvPr id="0" name=""/>
        <dsp:cNvSpPr/>
      </dsp:nvSpPr>
      <dsp:spPr>
        <a:xfrm>
          <a:off x="983598" y="1777775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18A2F-CCE4-4DFE-BD37-89832DEDAC03}">
      <dsp:nvSpPr>
        <dsp:cNvPr id="0" name=""/>
        <dsp:cNvSpPr/>
      </dsp:nvSpPr>
      <dsp:spPr>
        <a:xfrm>
          <a:off x="14692" y="377521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Business Financial Plan</a:t>
          </a:r>
        </a:p>
      </dsp:txBody>
      <dsp:txXfrm>
        <a:off x="14692" y="3775213"/>
        <a:ext cx="2981250" cy="720000"/>
      </dsp:txXfrm>
    </dsp:sp>
    <dsp:sp modelId="{B50D6A70-8D5B-4A41-9B1F-86057CD82531}">
      <dsp:nvSpPr>
        <dsp:cNvPr id="0" name=""/>
        <dsp:cNvSpPr/>
      </dsp:nvSpPr>
      <dsp:spPr>
        <a:xfrm>
          <a:off x="4099005" y="1390212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18D4A-E888-4521-A7B4-29B803B6A07D}">
      <dsp:nvSpPr>
        <dsp:cNvPr id="0" name=""/>
        <dsp:cNvSpPr/>
      </dsp:nvSpPr>
      <dsp:spPr>
        <a:xfrm>
          <a:off x="4486567" y="1777775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651C4-D00E-4D8D-9B21-8A37819D063C}">
      <dsp:nvSpPr>
        <dsp:cNvPr id="0" name=""/>
        <dsp:cNvSpPr/>
      </dsp:nvSpPr>
      <dsp:spPr>
        <a:xfrm>
          <a:off x="3517661" y="377521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Business Plan</a:t>
          </a:r>
        </a:p>
      </dsp:txBody>
      <dsp:txXfrm>
        <a:off x="3517661" y="3775213"/>
        <a:ext cx="298125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EA41C-53B5-4409-B5E6-0A9DBCDE9C52}">
      <dsp:nvSpPr>
        <dsp:cNvPr id="0" name=""/>
        <dsp:cNvSpPr/>
      </dsp:nvSpPr>
      <dsp:spPr>
        <a:xfrm>
          <a:off x="291231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D1F79-E5E9-407F-8734-E2AD509C23F8}">
      <dsp:nvSpPr>
        <dsp:cNvPr id="0" name=""/>
        <dsp:cNvSpPr/>
      </dsp:nvSpPr>
      <dsp:spPr>
        <a:xfrm>
          <a:off x="477700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FFDC4-49A5-4EF2-A8F3-0AC875C741EB}">
      <dsp:nvSpPr>
        <dsp:cNvPr id="0" name=""/>
        <dsp:cNvSpPr/>
      </dsp:nvSpPr>
      <dsp:spPr>
        <a:xfrm>
          <a:off x="11528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Banking &amp; Financial Systems</a:t>
          </a:r>
        </a:p>
      </dsp:txBody>
      <dsp:txXfrm>
        <a:off x="11528" y="1149744"/>
        <a:ext cx="1434374" cy="573750"/>
      </dsp:txXfrm>
    </dsp:sp>
    <dsp:sp modelId="{B9DB693F-0CB3-4A82-888E-E0486D5834C0}">
      <dsp:nvSpPr>
        <dsp:cNvPr id="0" name=""/>
        <dsp:cNvSpPr/>
      </dsp:nvSpPr>
      <dsp:spPr>
        <a:xfrm>
          <a:off x="1976622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1EC17-8DF7-4E78-9A10-0C397683B3E9}">
      <dsp:nvSpPr>
        <dsp:cNvPr id="0" name=""/>
        <dsp:cNvSpPr/>
      </dsp:nvSpPr>
      <dsp:spPr>
        <a:xfrm>
          <a:off x="2163091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2DFF1-EDC4-40C7-8235-348818F571D3}">
      <dsp:nvSpPr>
        <dsp:cNvPr id="0" name=""/>
        <dsp:cNvSpPr/>
      </dsp:nvSpPr>
      <dsp:spPr>
        <a:xfrm>
          <a:off x="1696919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Entrepreneurship</a:t>
          </a:r>
        </a:p>
      </dsp:txBody>
      <dsp:txXfrm>
        <a:off x="1696919" y="1149744"/>
        <a:ext cx="1434374" cy="573750"/>
      </dsp:txXfrm>
    </dsp:sp>
    <dsp:sp modelId="{ED2CEF9B-28F4-4215-A1E5-248E7343282A}">
      <dsp:nvSpPr>
        <dsp:cNvPr id="0" name=""/>
        <dsp:cNvSpPr/>
      </dsp:nvSpPr>
      <dsp:spPr>
        <a:xfrm>
          <a:off x="3662012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04808-68D2-400C-A0C0-25B0EC15C5E2}">
      <dsp:nvSpPr>
        <dsp:cNvPr id="0" name=""/>
        <dsp:cNvSpPr/>
      </dsp:nvSpPr>
      <dsp:spPr>
        <a:xfrm>
          <a:off x="3848481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757F3-777A-4927-AF5F-C971435B82E2}">
      <dsp:nvSpPr>
        <dsp:cNvPr id="0" name=""/>
        <dsp:cNvSpPr/>
      </dsp:nvSpPr>
      <dsp:spPr>
        <a:xfrm>
          <a:off x="3382309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Hospitality&amp; Event Management</a:t>
          </a:r>
        </a:p>
      </dsp:txBody>
      <dsp:txXfrm>
        <a:off x="3382309" y="1149744"/>
        <a:ext cx="1434374" cy="573750"/>
      </dsp:txXfrm>
    </dsp:sp>
    <dsp:sp modelId="{C4BAEEEC-E1E2-4F64-94D6-44251A2B68C2}">
      <dsp:nvSpPr>
        <dsp:cNvPr id="0" name=""/>
        <dsp:cNvSpPr/>
      </dsp:nvSpPr>
      <dsp:spPr>
        <a:xfrm>
          <a:off x="5347403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47628-1772-48A5-AAB2-171E14E4A941}">
      <dsp:nvSpPr>
        <dsp:cNvPr id="0" name=""/>
        <dsp:cNvSpPr/>
      </dsp:nvSpPr>
      <dsp:spPr>
        <a:xfrm>
          <a:off x="5533872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98D0F-97B3-4234-B07C-ED0A860DD14C}">
      <dsp:nvSpPr>
        <dsp:cNvPr id="0" name=""/>
        <dsp:cNvSpPr/>
      </dsp:nvSpPr>
      <dsp:spPr>
        <a:xfrm>
          <a:off x="5067700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International Business</a:t>
          </a:r>
        </a:p>
      </dsp:txBody>
      <dsp:txXfrm>
        <a:off x="5067700" y="1149744"/>
        <a:ext cx="1434374" cy="573750"/>
      </dsp:txXfrm>
    </dsp:sp>
    <dsp:sp modelId="{C8608B7B-650B-489A-BE1C-F8CA19677C42}">
      <dsp:nvSpPr>
        <dsp:cNvPr id="0" name=""/>
        <dsp:cNvSpPr/>
      </dsp:nvSpPr>
      <dsp:spPr>
        <a:xfrm>
          <a:off x="291231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6429D-9F0C-48A4-9F0E-47DE050F501D}">
      <dsp:nvSpPr>
        <dsp:cNvPr id="0" name=""/>
        <dsp:cNvSpPr/>
      </dsp:nvSpPr>
      <dsp:spPr>
        <a:xfrm>
          <a:off x="477700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6786F-55B5-4BFD-BBE9-B9B9CC54C71C}">
      <dsp:nvSpPr>
        <dsp:cNvPr id="0" name=""/>
        <dsp:cNvSpPr/>
      </dsp:nvSpPr>
      <dsp:spPr>
        <a:xfrm>
          <a:off x="11528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Management Decision Making</a:t>
          </a:r>
        </a:p>
      </dsp:txBody>
      <dsp:txXfrm>
        <a:off x="11528" y="3229587"/>
        <a:ext cx="1434374" cy="573750"/>
      </dsp:txXfrm>
    </dsp:sp>
    <dsp:sp modelId="{5946F467-0EFD-4A7F-AB5B-02BBD5D0BB30}">
      <dsp:nvSpPr>
        <dsp:cNvPr id="0" name=""/>
        <dsp:cNvSpPr/>
      </dsp:nvSpPr>
      <dsp:spPr>
        <a:xfrm>
          <a:off x="1976622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585D9-F5A7-4FB5-8C56-A38FB716B5AE}">
      <dsp:nvSpPr>
        <dsp:cNvPr id="0" name=""/>
        <dsp:cNvSpPr/>
      </dsp:nvSpPr>
      <dsp:spPr>
        <a:xfrm>
          <a:off x="2163091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47741-1992-4AE0-B418-C9BE1D88DB8C}">
      <dsp:nvSpPr>
        <dsp:cNvPr id="0" name=""/>
        <dsp:cNvSpPr/>
      </dsp:nvSpPr>
      <dsp:spPr>
        <a:xfrm>
          <a:off x="1696919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Management Information Systems</a:t>
          </a:r>
        </a:p>
      </dsp:txBody>
      <dsp:txXfrm>
        <a:off x="1696919" y="3229587"/>
        <a:ext cx="1434374" cy="573750"/>
      </dsp:txXfrm>
    </dsp:sp>
    <dsp:sp modelId="{582FB5BF-37B1-45EB-8015-6B9DDA063F32}">
      <dsp:nvSpPr>
        <dsp:cNvPr id="0" name=""/>
        <dsp:cNvSpPr/>
      </dsp:nvSpPr>
      <dsp:spPr>
        <a:xfrm>
          <a:off x="3662012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47ED4-8110-4642-982B-0588C959EFAA}">
      <dsp:nvSpPr>
        <dsp:cNvPr id="0" name=""/>
        <dsp:cNvSpPr/>
      </dsp:nvSpPr>
      <dsp:spPr>
        <a:xfrm>
          <a:off x="3848481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EA01E-A821-4DC3-88F4-0F616A019ABA}">
      <dsp:nvSpPr>
        <dsp:cNvPr id="0" name=""/>
        <dsp:cNvSpPr/>
      </dsp:nvSpPr>
      <dsp:spPr>
        <a:xfrm>
          <a:off x="3382309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Marketing</a:t>
          </a:r>
        </a:p>
      </dsp:txBody>
      <dsp:txXfrm>
        <a:off x="3382309" y="3229587"/>
        <a:ext cx="1434374" cy="573750"/>
      </dsp:txXfrm>
    </dsp:sp>
    <dsp:sp modelId="{3FA360E5-4382-4FD4-A6E6-CCE6CEB2EA20}">
      <dsp:nvSpPr>
        <dsp:cNvPr id="0" name=""/>
        <dsp:cNvSpPr/>
      </dsp:nvSpPr>
      <dsp:spPr>
        <a:xfrm>
          <a:off x="5347403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AB481-6F8B-460F-A4FF-10A91F5E853D}">
      <dsp:nvSpPr>
        <dsp:cNvPr id="0" name=""/>
        <dsp:cNvSpPr/>
      </dsp:nvSpPr>
      <dsp:spPr>
        <a:xfrm>
          <a:off x="5533872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93F83-DCB7-4471-9172-141D15AFAD4E}">
      <dsp:nvSpPr>
        <dsp:cNvPr id="0" name=""/>
        <dsp:cNvSpPr/>
      </dsp:nvSpPr>
      <dsp:spPr>
        <a:xfrm>
          <a:off x="5067700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Network Design</a:t>
          </a:r>
        </a:p>
      </dsp:txBody>
      <dsp:txXfrm>
        <a:off x="5067700" y="3229587"/>
        <a:ext cx="1434374" cy="573750"/>
      </dsp:txXfrm>
    </dsp:sp>
    <dsp:sp modelId="{9A22E853-754A-4754-A300-4EE3A3A301F6}">
      <dsp:nvSpPr>
        <dsp:cNvPr id="0" name=""/>
        <dsp:cNvSpPr/>
      </dsp:nvSpPr>
      <dsp:spPr>
        <a:xfrm>
          <a:off x="2819317" y="4161931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84ACB-78CC-4598-BFBC-E4D4345DEBFD}">
      <dsp:nvSpPr>
        <dsp:cNvPr id="0" name=""/>
        <dsp:cNvSpPr/>
      </dsp:nvSpPr>
      <dsp:spPr>
        <a:xfrm>
          <a:off x="3005786" y="4348400"/>
          <a:ext cx="502031" cy="502031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84940-7222-44D6-B33D-468BE8795C77}">
      <dsp:nvSpPr>
        <dsp:cNvPr id="0" name=""/>
        <dsp:cNvSpPr/>
      </dsp:nvSpPr>
      <dsp:spPr>
        <a:xfrm>
          <a:off x="2539614" y="5309431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Sports &amp; Entertainment Management</a:t>
          </a:r>
        </a:p>
      </dsp:txBody>
      <dsp:txXfrm>
        <a:off x="2539614" y="5309431"/>
        <a:ext cx="1434374" cy="5737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4FB3-8118-4BA7-B8BF-35C26B4AF06D}">
      <dsp:nvSpPr>
        <dsp:cNvPr id="0" name=""/>
        <dsp:cNvSpPr/>
      </dsp:nvSpPr>
      <dsp:spPr>
        <a:xfrm>
          <a:off x="291231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7AFA6-A7CB-48EE-98AA-899AE0658689}">
      <dsp:nvSpPr>
        <dsp:cNvPr id="0" name=""/>
        <dsp:cNvSpPr/>
      </dsp:nvSpPr>
      <dsp:spPr>
        <a:xfrm>
          <a:off x="477700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3EA88-B4F4-474C-8648-03E9DC1538C0}">
      <dsp:nvSpPr>
        <dsp:cNvPr id="0" name=""/>
        <dsp:cNvSpPr/>
      </dsp:nvSpPr>
      <dsp:spPr>
        <a:xfrm>
          <a:off x="11528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Banking &amp; Financial Systems</a:t>
          </a:r>
        </a:p>
      </dsp:txBody>
      <dsp:txXfrm>
        <a:off x="11528" y="1149744"/>
        <a:ext cx="1434374" cy="573750"/>
      </dsp:txXfrm>
    </dsp:sp>
    <dsp:sp modelId="{B9DB693F-0CB3-4A82-888E-E0486D5834C0}">
      <dsp:nvSpPr>
        <dsp:cNvPr id="0" name=""/>
        <dsp:cNvSpPr/>
      </dsp:nvSpPr>
      <dsp:spPr>
        <a:xfrm>
          <a:off x="1976622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1EC17-8DF7-4E78-9A10-0C397683B3E9}">
      <dsp:nvSpPr>
        <dsp:cNvPr id="0" name=""/>
        <dsp:cNvSpPr/>
      </dsp:nvSpPr>
      <dsp:spPr>
        <a:xfrm>
          <a:off x="2163091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2DFF1-EDC4-40C7-8235-348818F571D3}">
      <dsp:nvSpPr>
        <dsp:cNvPr id="0" name=""/>
        <dsp:cNvSpPr/>
      </dsp:nvSpPr>
      <dsp:spPr>
        <a:xfrm>
          <a:off x="1696919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Entrepreneurship</a:t>
          </a:r>
        </a:p>
      </dsp:txBody>
      <dsp:txXfrm>
        <a:off x="1696919" y="1149744"/>
        <a:ext cx="1434374" cy="573750"/>
      </dsp:txXfrm>
    </dsp:sp>
    <dsp:sp modelId="{ED2CEF9B-28F4-4215-A1E5-248E7343282A}">
      <dsp:nvSpPr>
        <dsp:cNvPr id="0" name=""/>
        <dsp:cNvSpPr/>
      </dsp:nvSpPr>
      <dsp:spPr>
        <a:xfrm>
          <a:off x="3662012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04808-68D2-400C-A0C0-25B0EC15C5E2}">
      <dsp:nvSpPr>
        <dsp:cNvPr id="0" name=""/>
        <dsp:cNvSpPr/>
      </dsp:nvSpPr>
      <dsp:spPr>
        <a:xfrm>
          <a:off x="3848481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757F3-777A-4927-AF5F-C971435B82E2}">
      <dsp:nvSpPr>
        <dsp:cNvPr id="0" name=""/>
        <dsp:cNvSpPr/>
      </dsp:nvSpPr>
      <dsp:spPr>
        <a:xfrm>
          <a:off x="3382309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Hospitality&amp; Event Management</a:t>
          </a:r>
        </a:p>
      </dsp:txBody>
      <dsp:txXfrm>
        <a:off x="3382309" y="1149744"/>
        <a:ext cx="1434374" cy="573750"/>
      </dsp:txXfrm>
    </dsp:sp>
    <dsp:sp modelId="{C4BAEEEC-E1E2-4F64-94D6-44251A2B68C2}">
      <dsp:nvSpPr>
        <dsp:cNvPr id="0" name=""/>
        <dsp:cNvSpPr/>
      </dsp:nvSpPr>
      <dsp:spPr>
        <a:xfrm>
          <a:off x="5347403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47628-1772-48A5-AAB2-171E14E4A941}">
      <dsp:nvSpPr>
        <dsp:cNvPr id="0" name=""/>
        <dsp:cNvSpPr/>
      </dsp:nvSpPr>
      <dsp:spPr>
        <a:xfrm>
          <a:off x="5533872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98D0F-97B3-4234-B07C-ED0A860DD14C}">
      <dsp:nvSpPr>
        <dsp:cNvPr id="0" name=""/>
        <dsp:cNvSpPr/>
      </dsp:nvSpPr>
      <dsp:spPr>
        <a:xfrm>
          <a:off x="5067700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International Business</a:t>
          </a:r>
        </a:p>
      </dsp:txBody>
      <dsp:txXfrm>
        <a:off x="5067700" y="1149744"/>
        <a:ext cx="1434374" cy="573750"/>
      </dsp:txXfrm>
    </dsp:sp>
    <dsp:sp modelId="{C8608B7B-650B-489A-BE1C-F8CA19677C42}">
      <dsp:nvSpPr>
        <dsp:cNvPr id="0" name=""/>
        <dsp:cNvSpPr/>
      </dsp:nvSpPr>
      <dsp:spPr>
        <a:xfrm>
          <a:off x="291231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6429D-9F0C-48A4-9F0E-47DE050F501D}">
      <dsp:nvSpPr>
        <dsp:cNvPr id="0" name=""/>
        <dsp:cNvSpPr/>
      </dsp:nvSpPr>
      <dsp:spPr>
        <a:xfrm>
          <a:off x="477700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6786F-55B5-4BFD-BBE9-B9B9CC54C71C}">
      <dsp:nvSpPr>
        <dsp:cNvPr id="0" name=""/>
        <dsp:cNvSpPr/>
      </dsp:nvSpPr>
      <dsp:spPr>
        <a:xfrm>
          <a:off x="11528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Management Decision Making</a:t>
          </a:r>
        </a:p>
      </dsp:txBody>
      <dsp:txXfrm>
        <a:off x="11528" y="3229587"/>
        <a:ext cx="1434374" cy="573750"/>
      </dsp:txXfrm>
    </dsp:sp>
    <dsp:sp modelId="{5946F467-0EFD-4A7F-AB5B-02BBD5D0BB30}">
      <dsp:nvSpPr>
        <dsp:cNvPr id="0" name=""/>
        <dsp:cNvSpPr/>
      </dsp:nvSpPr>
      <dsp:spPr>
        <a:xfrm>
          <a:off x="1976622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585D9-F5A7-4FB5-8C56-A38FB716B5AE}">
      <dsp:nvSpPr>
        <dsp:cNvPr id="0" name=""/>
        <dsp:cNvSpPr/>
      </dsp:nvSpPr>
      <dsp:spPr>
        <a:xfrm>
          <a:off x="2163091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47741-1992-4AE0-B418-C9BE1D88DB8C}">
      <dsp:nvSpPr>
        <dsp:cNvPr id="0" name=""/>
        <dsp:cNvSpPr/>
      </dsp:nvSpPr>
      <dsp:spPr>
        <a:xfrm>
          <a:off x="1696919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Management Information Systems</a:t>
          </a:r>
        </a:p>
      </dsp:txBody>
      <dsp:txXfrm>
        <a:off x="1696919" y="3229587"/>
        <a:ext cx="1434374" cy="573750"/>
      </dsp:txXfrm>
    </dsp:sp>
    <dsp:sp modelId="{69363A6C-E7D5-43FD-95B2-5ABE98FB09E0}">
      <dsp:nvSpPr>
        <dsp:cNvPr id="0" name=""/>
        <dsp:cNvSpPr/>
      </dsp:nvSpPr>
      <dsp:spPr>
        <a:xfrm>
          <a:off x="3662012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ACE6F-5F11-40F3-8B75-48619884CC52}">
      <dsp:nvSpPr>
        <dsp:cNvPr id="0" name=""/>
        <dsp:cNvSpPr/>
      </dsp:nvSpPr>
      <dsp:spPr>
        <a:xfrm>
          <a:off x="3848481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8E7D2-203B-4026-869A-AD63DDE0807E}">
      <dsp:nvSpPr>
        <dsp:cNvPr id="0" name=""/>
        <dsp:cNvSpPr/>
      </dsp:nvSpPr>
      <dsp:spPr>
        <a:xfrm>
          <a:off x="3382309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Marketing</a:t>
          </a:r>
        </a:p>
      </dsp:txBody>
      <dsp:txXfrm>
        <a:off x="3382309" y="3229587"/>
        <a:ext cx="1434374" cy="573750"/>
      </dsp:txXfrm>
    </dsp:sp>
    <dsp:sp modelId="{A6848BBC-5172-4BBC-8EE3-FFF88F6D624E}">
      <dsp:nvSpPr>
        <dsp:cNvPr id="0" name=""/>
        <dsp:cNvSpPr/>
      </dsp:nvSpPr>
      <dsp:spPr>
        <a:xfrm>
          <a:off x="5347403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E1BDB-3374-4300-B75A-CD6E25AE5275}">
      <dsp:nvSpPr>
        <dsp:cNvPr id="0" name=""/>
        <dsp:cNvSpPr/>
      </dsp:nvSpPr>
      <dsp:spPr>
        <a:xfrm>
          <a:off x="5533872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91F71-C8BD-4C92-B4A2-828245DB6FBB}">
      <dsp:nvSpPr>
        <dsp:cNvPr id="0" name=""/>
        <dsp:cNvSpPr/>
      </dsp:nvSpPr>
      <dsp:spPr>
        <a:xfrm>
          <a:off x="5067700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Network Design</a:t>
          </a:r>
        </a:p>
      </dsp:txBody>
      <dsp:txXfrm>
        <a:off x="5067700" y="3229587"/>
        <a:ext cx="1434374" cy="573750"/>
      </dsp:txXfrm>
    </dsp:sp>
    <dsp:sp modelId="{3FA360E5-4382-4FD4-A6E6-CCE6CEB2EA20}">
      <dsp:nvSpPr>
        <dsp:cNvPr id="0" name=""/>
        <dsp:cNvSpPr/>
      </dsp:nvSpPr>
      <dsp:spPr>
        <a:xfrm>
          <a:off x="1976622" y="4161931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AB481-6F8B-460F-A4FF-10A91F5E853D}">
      <dsp:nvSpPr>
        <dsp:cNvPr id="0" name=""/>
        <dsp:cNvSpPr/>
      </dsp:nvSpPr>
      <dsp:spPr>
        <a:xfrm>
          <a:off x="2163091" y="4348400"/>
          <a:ext cx="502031" cy="502031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93F83-DCB7-4471-9172-141D15AFAD4E}">
      <dsp:nvSpPr>
        <dsp:cNvPr id="0" name=""/>
        <dsp:cNvSpPr/>
      </dsp:nvSpPr>
      <dsp:spPr>
        <a:xfrm>
          <a:off x="1696919" y="5309431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Parliamentary Procedure</a:t>
          </a:r>
        </a:p>
      </dsp:txBody>
      <dsp:txXfrm>
        <a:off x="1696919" y="5309431"/>
        <a:ext cx="1434374" cy="573750"/>
      </dsp:txXfrm>
    </dsp:sp>
    <dsp:sp modelId="{9A22E853-754A-4754-A300-4EE3A3A301F6}">
      <dsp:nvSpPr>
        <dsp:cNvPr id="0" name=""/>
        <dsp:cNvSpPr/>
      </dsp:nvSpPr>
      <dsp:spPr>
        <a:xfrm>
          <a:off x="3662012" y="4161931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84ACB-78CC-4598-BFBC-E4D4345DEBFD}">
      <dsp:nvSpPr>
        <dsp:cNvPr id="0" name=""/>
        <dsp:cNvSpPr/>
      </dsp:nvSpPr>
      <dsp:spPr>
        <a:xfrm>
          <a:off x="3848481" y="4348400"/>
          <a:ext cx="502031" cy="502031"/>
        </a:xfrm>
        <a:prstGeom prst="rect">
          <a:avLst/>
        </a:prstGeom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84940-7222-44D6-B33D-468BE8795C77}">
      <dsp:nvSpPr>
        <dsp:cNvPr id="0" name=""/>
        <dsp:cNvSpPr/>
      </dsp:nvSpPr>
      <dsp:spPr>
        <a:xfrm>
          <a:off x="3382309" y="5309431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Sports &amp; Entertainment Management</a:t>
          </a:r>
        </a:p>
      </dsp:txBody>
      <dsp:txXfrm>
        <a:off x="3382309" y="5309431"/>
        <a:ext cx="1434374" cy="5737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A3EF4-8D3A-4AF8-827D-F5FE61AC61D8}">
      <dsp:nvSpPr>
        <dsp:cNvPr id="0" name=""/>
        <dsp:cNvSpPr/>
      </dsp:nvSpPr>
      <dsp:spPr>
        <a:xfrm>
          <a:off x="2158801" y="1142712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62C4-1AE1-46A9-95D2-AFF0CD7C1EDE}">
      <dsp:nvSpPr>
        <dsp:cNvPr id="0" name=""/>
        <dsp:cNvSpPr/>
      </dsp:nvSpPr>
      <dsp:spPr>
        <a:xfrm>
          <a:off x="2626801" y="1610713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6BFD2-FB37-430D-986C-996E9CD46DB9}">
      <dsp:nvSpPr>
        <dsp:cNvPr id="0" name=""/>
        <dsp:cNvSpPr/>
      </dsp:nvSpPr>
      <dsp:spPr>
        <a:xfrm>
          <a:off x="1456801" y="4022713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Business Ethics</a:t>
          </a:r>
        </a:p>
      </dsp:txBody>
      <dsp:txXfrm>
        <a:off x="1456801" y="4022713"/>
        <a:ext cx="3600000" cy="720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9E7FB-518E-4C2C-AF37-58B2126564AE}">
      <dsp:nvSpPr>
        <dsp:cNvPr id="0" name=""/>
        <dsp:cNvSpPr/>
      </dsp:nvSpPr>
      <dsp:spPr>
        <a:xfrm>
          <a:off x="1124440" y="12702"/>
          <a:ext cx="1457412" cy="14574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4FBC6-0CE5-45D6-8495-1E2D6904B886}">
      <dsp:nvSpPr>
        <dsp:cNvPr id="0" name=""/>
        <dsp:cNvSpPr/>
      </dsp:nvSpPr>
      <dsp:spPr>
        <a:xfrm>
          <a:off x="1435036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FD833-68B0-4577-B73B-D457192F2065}">
      <dsp:nvSpPr>
        <dsp:cNvPr id="0" name=""/>
        <dsp:cNvSpPr/>
      </dsp:nvSpPr>
      <dsp:spPr>
        <a:xfrm>
          <a:off x="658546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Graphic Design</a:t>
          </a:r>
        </a:p>
      </dsp:txBody>
      <dsp:txXfrm>
        <a:off x="658546" y="1924062"/>
        <a:ext cx="2389200" cy="720000"/>
      </dsp:txXfrm>
    </dsp:sp>
    <dsp:sp modelId="{7EC33BB3-E384-49CF-9841-390A064DDB96}">
      <dsp:nvSpPr>
        <dsp:cNvPr id="0" name=""/>
        <dsp:cNvSpPr/>
      </dsp:nvSpPr>
      <dsp:spPr>
        <a:xfrm>
          <a:off x="3931751" y="12702"/>
          <a:ext cx="1457412" cy="14574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5ACA3-FA45-4C85-88CF-EC74FAD2D686}">
      <dsp:nvSpPr>
        <dsp:cNvPr id="0" name=""/>
        <dsp:cNvSpPr/>
      </dsp:nvSpPr>
      <dsp:spPr>
        <a:xfrm>
          <a:off x="4242347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ACB4A-7E2D-4308-BBA1-D9AA33BA6F1E}">
      <dsp:nvSpPr>
        <dsp:cNvPr id="0" name=""/>
        <dsp:cNvSpPr/>
      </dsp:nvSpPr>
      <dsp:spPr>
        <a:xfrm>
          <a:off x="3465857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Publication Design</a:t>
          </a:r>
        </a:p>
      </dsp:txBody>
      <dsp:txXfrm>
        <a:off x="3465857" y="1924062"/>
        <a:ext cx="2389200" cy="720000"/>
      </dsp:txXfrm>
    </dsp:sp>
    <dsp:sp modelId="{B29A647C-2AB0-4B2A-A636-25592D983B69}">
      <dsp:nvSpPr>
        <dsp:cNvPr id="0" name=""/>
        <dsp:cNvSpPr/>
      </dsp:nvSpPr>
      <dsp:spPr>
        <a:xfrm>
          <a:off x="1124440" y="3241363"/>
          <a:ext cx="1457412" cy="14574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A33E3-BDBF-4040-BE6F-F29CBC468260}">
      <dsp:nvSpPr>
        <dsp:cNvPr id="0" name=""/>
        <dsp:cNvSpPr/>
      </dsp:nvSpPr>
      <dsp:spPr>
        <a:xfrm>
          <a:off x="1435036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DD74A-4E4D-4926-B842-06B5F4B78A5C}">
      <dsp:nvSpPr>
        <dsp:cNvPr id="0" name=""/>
        <dsp:cNvSpPr/>
      </dsp:nvSpPr>
      <dsp:spPr>
        <a:xfrm>
          <a:off x="658546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Sales Presentation</a:t>
          </a:r>
        </a:p>
      </dsp:txBody>
      <dsp:txXfrm>
        <a:off x="658546" y="5152723"/>
        <a:ext cx="2389200" cy="720000"/>
      </dsp:txXfrm>
    </dsp:sp>
    <dsp:sp modelId="{A205CFE1-5815-4647-BEE6-74707AF71892}">
      <dsp:nvSpPr>
        <dsp:cNvPr id="0" name=""/>
        <dsp:cNvSpPr/>
      </dsp:nvSpPr>
      <dsp:spPr>
        <a:xfrm>
          <a:off x="3931751" y="3241363"/>
          <a:ext cx="1457412" cy="14574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532E-43DB-4417-8B29-5EE93887C8CA}">
      <dsp:nvSpPr>
        <dsp:cNvPr id="0" name=""/>
        <dsp:cNvSpPr/>
      </dsp:nvSpPr>
      <dsp:spPr>
        <a:xfrm>
          <a:off x="4242347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5FFA1-0F52-40D3-BF31-85043CA8D53F}">
      <dsp:nvSpPr>
        <dsp:cNvPr id="0" name=""/>
        <dsp:cNvSpPr/>
      </dsp:nvSpPr>
      <dsp:spPr>
        <a:xfrm>
          <a:off x="3465857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Social Media Strategies</a:t>
          </a:r>
        </a:p>
      </dsp:txBody>
      <dsp:txXfrm>
        <a:off x="3465857" y="5152723"/>
        <a:ext cx="2389200" cy="720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43C66-AC4A-4332-926C-4EF07BA3D0FD}">
      <dsp:nvSpPr>
        <dsp:cNvPr id="0" name=""/>
        <dsp:cNvSpPr/>
      </dsp:nvSpPr>
      <dsp:spPr>
        <a:xfrm>
          <a:off x="2284801" y="137552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6A351-ECA0-4BBC-8F01-928463835A73}">
      <dsp:nvSpPr>
        <dsp:cNvPr id="0" name=""/>
        <dsp:cNvSpPr/>
      </dsp:nvSpPr>
      <dsp:spPr>
        <a:xfrm>
          <a:off x="1096801" y="378990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Help Desk</a:t>
          </a:r>
        </a:p>
      </dsp:txBody>
      <dsp:txXfrm>
        <a:off x="1096801" y="3789900"/>
        <a:ext cx="4320000" cy="720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A7082-15D6-46C7-AD0D-F9DF0A1E5766}">
      <dsp:nvSpPr>
        <dsp:cNvPr id="0" name=""/>
        <dsp:cNvSpPr/>
      </dsp:nvSpPr>
      <dsp:spPr>
        <a:xfrm>
          <a:off x="592801" y="55771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395ED-9594-4CAC-BCCE-9F45FD94F210}">
      <dsp:nvSpPr>
        <dsp:cNvPr id="0" name=""/>
        <dsp:cNvSpPr/>
      </dsp:nvSpPr>
      <dsp:spPr>
        <a:xfrm>
          <a:off x="826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08A78-7942-4C56-9BC0-D434714096F9}">
      <dsp:nvSpPr>
        <dsp:cNvPr id="0" name=""/>
        <dsp:cNvSpPr/>
      </dsp:nvSpPr>
      <dsp:spPr>
        <a:xfrm>
          <a:off x="241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Introduction to Business</a:t>
          </a:r>
        </a:p>
      </dsp:txBody>
      <dsp:txXfrm>
        <a:off x="241801" y="1997713"/>
        <a:ext cx="1800000" cy="720000"/>
      </dsp:txXfrm>
    </dsp:sp>
    <dsp:sp modelId="{4197818F-9FF5-4ADF-AC74-47C680A09D94}">
      <dsp:nvSpPr>
        <dsp:cNvPr id="0" name=""/>
        <dsp:cNvSpPr/>
      </dsp:nvSpPr>
      <dsp:spPr>
        <a:xfrm>
          <a:off x="2707801" y="557713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C3FC9-F6DD-4697-9412-4BF93712E766}">
      <dsp:nvSpPr>
        <dsp:cNvPr id="0" name=""/>
        <dsp:cNvSpPr/>
      </dsp:nvSpPr>
      <dsp:spPr>
        <a:xfrm>
          <a:off x="2941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4CC61-F8DB-486C-B588-5F6CD33B05E9}">
      <dsp:nvSpPr>
        <dsp:cNvPr id="0" name=""/>
        <dsp:cNvSpPr/>
      </dsp:nvSpPr>
      <dsp:spPr>
        <a:xfrm>
          <a:off x="2356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Introduction to Business Communication</a:t>
          </a:r>
        </a:p>
      </dsp:txBody>
      <dsp:txXfrm>
        <a:off x="2356801" y="1997713"/>
        <a:ext cx="1800000" cy="720000"/>
      </dsp:txXfrm>
    </dsp:sp>
    <dsp:sp modelId="{9684E24F-6AE2-417E-8DAD-29ECF004EA76}">
      <dsp:nvSpPr>
        <dsp:cNvPr id="0" name=""/>
        <dsp:cNvSpPr/>
      </dsp:nvSpPr>
      <dsp:spPr>
        <a:xfrm>
          <a:off x="4822802" y="557713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953E8-DF86-4ACC-98BE-DEDA18000820}">
      <dsp:nvSpPr>
        <dsp:cNvPr id="0" name=""/>
        <dsp:cNvSpPr/>
      </dsp:nvSpPr>
      <dsp:spPr>
        <a:xfrm>
          <a:off x="5056802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FE54D-0C49-4AB2-B97A-90F4AD8599BE}">
      <dsp:nvSpPr>
        <dsp:cNvPr id="0" name=""/>
        <dsp:cNvSpPr/>
      </dsp:nvSpPr>
      <dsp:spPr>
        <a:xfrm>
          <a:off x="4471802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Introduction to Business Procedures</a:t>
          </a:r>
        </a:p>
      </dsp:txBody>
      <dsp:txXfrm>
        <a:off x="4471802" y="1997713"/>
        <a:ext cx="1800000" cy="720000"/>
      </dsp:txXfrm>
    </dsp:sp>
    <dsp:sp modelId="{77465497-2D09-47C3-8D6B-FB36B23A4F66}">
      <dsp:nvSpPr>
        <dsp:cNvPr id="0" name=""/>
        <dsp:cNvSpPr/>
      </dsp:nvSpPr>
      <dsp:spPr>
        <a:xfrm>
          <a:off x="592801" y="3167713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65DB7-4EA5-4596-A1ED-7212887EA11E}">
      <dsp:nvSpPr>
        <dsp:cNvPr id="0" name=""/>
        <dsp:cNvSpPr/>
      </dsp:nvSpPr>
      <dsp:spPr>
        <a:xfrm>
          <a:off x="826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3C53E-A6F8-4CBD-9971-7DF2F54EA812}">
      <dsp:nvSpPr>
        <dsp:cNvPr id="0" name=""/>
        <dsp:cNvSpPr/>
      </dsp:nvSpPr>
      <dsp:spPr>
        <a:xfrm>
          <a:off x="241801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Introduction to Financial Math</a:t>
          </a:r>
        </a:p>
      </dsp:txBody>
      <dsp:txXfrm>
        <a:off x="241801" y="4607713"/>
        <a:ext cx="1800000" cy="720000"/>
      </dsp:txXfrm>
    </dsp:sp>
    <dsp:sp modelId="{654D45F3-E7D2-46B1-B41D-8423FD354A6D}">
      <dsp:nvSpPr>
        <dsp:cNvPr id="0" name=""/>
        <dsp:cNvSpPr/>
      </dsp:nvSpPr>
      <dsp:spPr>
        <a:xfrm>
          <a:off x="2707801" y="3167713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58058-DDDA-493C-A313-6DB283205EA3}">
      <dsp:nvSpPr>
        <dsp:cNvPr id="0" name=""/>
        <dsp:cNvSpPr/>
      </dsp:nvSpPr>
      <dsp:spPr>
        <a:xfrm>
          <a:off x="2941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E7050-8A0F-4E92-A275-27DD37E4B14B}">
      <dsp:nvSpPr>
        <dsp:cNvPr id="0" name=""/>
        <dsp:cNvSpPr/>
      </dsp:nvSpPr>
      <dsp:spPr>
        <a:xfrm>
          <a:off x="2356801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Introduction to Information Technology</a:t>
          </a:r>
        </a:p>
      </dsp:txBody>
      <dsp:txXfrm>
        <a:off x="2356801" y="4607713"/>
        <a:ext cx="1800000" cy="720000"/>
      </dsp:txXfrm>
    </dsp:sp>
    <dsp:sp modelId="{2B008EA9-AD9F-425D-B1A3-98B2858A505B}">
      <dsp:nvSpPr>
        <dsp:cNvPr id="0" name=""/>
        <dsp:cNvSpPr/>
      </dsp:nvSpPr>
      <dsp:spPr>
        <a:xfrm>
          <a:off x="4822802" y="316771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69C96-26D8-43CC-A6A8-9BCCAA9AE6C2}">
      <dsp:nvSpPr>
        <dsp:cNvPr id="0" name=""/>
        <dsp:cNvSpPr/>
      </dsp:nvSpPr>
      <dsp:spPr>
        <a:xfrm>
          <a:off x="5056802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A4888-B2E6-44FF-9239-F8CE54D2CA40}">
      <dsp:nvSpPr>
        <dsp:cNvPr id="0" name=""/>
        <dsp:cNvSpPr/>
      </dsp:nvSpPr>
      <dsp:spPr>
        <a:xfrm>
          <a:off x="4471802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Introduction to Parliamentary Procedure</a:t>
          </a:r>
        </a:p>
      </dsp:txBody>
      <dsp:txXfrm>
        <a:off x="4471802" y="4607713"/>
        <a:ext cx="1800000" cy="7200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CEA76-A879-40B1-A8CD-152494A60C2D}">
      <dsp:nvSpPr>
        <dsp:cNvPr id="0" name=""/>
        <dsp:cNvSpPr/>
      </dsp:nvSpPr>
      <dsp:spPr>
        <a:xfrm>
          <a:off x="996512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06589-8A83-4962-844D-B9A1CEA18E9B}">
      <dsp:nvSpPr>
        <dsp:cNvPr id="0" name=""/>
        <dsp:cNvSpPr/>
      </dsp:nvSpPr>
      <dsp:spPr>
        <a:xfrm>
          <a:off x="429408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Computer Applications</a:t>
          </a:r>
        </a:p>
      </dsp:txBody>
      <dsp:txXfrm>
        <a:off x="429408" y="2058336"/>
        <a:ext cx="2062195" cy="720000"/>
      </dsp:txXfrm>
    </dsp:sp>
    <dsp:sp modelId="{F3E702CC-BFDE-471F-A6B8-91F852329723}">
      <dsp:nvSpPr>
        <dsp:cNvPr id="0" name=""/>
        <dsp:cNvSpPr/>
      </dsp:nvSpPr>
      <dsp:spPr>
        <a:xfrm>
          <a:off x="3419592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A36B6-04FB-4CCB-AFE9-46A3811DCD4C}">
      <dsp:nvSpPr>
        <dsp:cNvPr id="0" name=""/>
        <dsp:cNvSpPr/>
      </dsp:nvSpPr>
      <dsp:spPr>
        <a:xfrm>
          <a:off x="2852488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Database Design &amp; Application</a:t>
          </a:r>
        </a:p>
      </dsp:txBody>
      <dsp:txXfrm>
        <a:off x="2852488" y="2058336"/>
        <a:ext cx="2062195" cy="720000"/>
      </dsp:txXfrm>
    </dsp:sp>
    <dsp:sp modelId="{1646A44C-AE29-4464-B8DE-95C735E34234}">
      <dsp:nvSpPr>
        <dsp:cNvPr id="0" name=""/>
        <dsp:cNvSpPr/>
      </dsp:nvSpPr>
      <dsp:spPr>
        <a:xfrm>
          <a:off x="5842671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7B35E-7B7B-464B-9AB9-9A2DD8CE6B84}">
      <dsp:nvSpPr>
        <dsp:cNvPr id="0" name=""/>
        <dsp:cNvSpPr/>
      </dsp:nvSpPr>
      <dsp:spPr>
        <a:xfrm>
          <a:off x="5275568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Spreadsheet Applications</a:t>
          </a:r>
        </a:p>
      </dsp:txBody>
      <dsp:txXfrm>
        <a:off x="5275568" y="2058336"/>
        <a:ext cx="2062195" cy="720000"/>
      </dsp:txXfrm>
    </dsp:sp>
    <dsp:sp modelId="{46798506-F9DF-4155-8F3E-8780C7F3E1EE}">
      <dsp:nvSpPr>
        <dsp:cNvPr id="0" name=""/>
        <dsp:cNvSpPr/>
      </dsp:nvSpPr>
      <dsp:spPr>
        <a:xfrm>
          <a:off x="8265751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F83F5-73D3-46BA-B679-93FEC4F9A6D1}">
      <dsp:nvSpPr>
        <dsp:cNvPr id="0" name=""/>
        <dsp:cNvSpPr/>
      </dsp:nvSpPr>
      <dsp:spPr>
        <a:xfrm>
          <a:off x="7698647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Word Processing</a:t>
          </a:r>
        </a:p>
      </dsp:txBody>
      <dsp:txXfrm>
        <a:off x="7698647" y="2058336"/>
        <a:ext cx="206219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CA342-1937-4612-9C26-3DA27A1A8C72}">
      <dsp:nvSpPr>
        <dsp:cNvPr id="0" name=""/>
        <dsp:cNvSpPr/>
      </dsp:nvSpPr>
      <dsp:spPr>
        <a:xfrm>
          <a:off x="1124440" y="12702"/>
          <a:ext cx="1457412" cy="1457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90DEF-0E34-4504-8AA7-C70754B1EC89}">
      <dsp:nvSpPr>
        <dsp:cNvPr id="0" name=""/>
        <dsp:cNvSpPr/>
      </dsp:nvSpPr>
      <dsp:spPr>
        <a:xfrm>
          <a:off x="1435036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44BF2-19BF-4DF8-8E8F-053BAD7AE7B6}">
      <dsp:nvSpPr>
        <dsp:cNvPr id="0" name=""/>
        <dsp:cNvSpPr/>
      </dsp:nvSpPr>
      <dsp:spPr>
        <a:xfrm>
          <a:off x="658546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American Enterprise Project</a:t>
          </a:r>
        </a:p>
      </dsp:txBody>
      <dsp:txXfrm>
        <a:off x="658546" y="1924062"/>
        <a:ext cx="2389200" cy="720000"/>
      </dsp:txXfrm>
    </dsp:sp>
    <dsp:sp modelId="{28B327B6-7933-4426-9988-A8066174F92B}">
      <dsp:nvSpPr>
        <dsp:cNvPr id="0" name=""/>
        <dsp:cNvSpPr/>
      </dsp:nvSpPr>
      <dsp:spPr>
        <a:xfrm>
          <a:off x="3931751" y="12702"/>
          <a:ext cx="1457412" cy="1457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59A8D-1154-432A-9C51-EB272850004E}">
      <dsp:nvSpPr>
        <dsp:cNvPr id="0" name=""/>
        <dsp:cNvSpPr/>
      </dsp:nvSpPr>
      <dsp:spPr>
        <a:xfrm>
          <a:off x="4242347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45939-72DF-4FF8-91BA-C42C05F51DE2}">
      <dsp:nvSpPr>
        <dsp:cNvPr id="0" name=""/>
        <dsp:cNvSpPr/>
      </dsp:nvSpPr>
      <dsp:spPr>
        <a:xfrm>
          <a:off x="3465857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Community Service Project</a:t>
          </a:r>
        </a:p>
      </dsp:txBody>
      <dsp:txXfrm>
        <a:off x="3465857" y="1924062"/>
        <a:ext cx="2389200" cy="720000"/>
      </dsp:txXfrm>
    </dsp:sp>
    <dsp:sp modelId="{0EE8B03C-7627-49B1-B958-739D2D3E8A68}">
      <dsp:nvSpPr>
        <dsp:cNvPr id="0" name=""/>
        <dsp:cNvSpPr/>
      </dsp:nvSpPr>
      <dsp:spPr>
        <a:xfrm>
          <a:off x="1124440" y="3241363"/>
          <a:ext cx="1457412" cy="1457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1166B-9945-4001-9C95-E6FD94ED8B20}">
      <dsp:nvSpPr>
        <dsp:cNvPr id="0" name=""/>
        <dsp:cNvSpPr/>
      </dsp:nvSpPr>
      <dsp:spPr>
        <a:xfrm>
          <a:off x="1435036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EF871-C1B2-4E66-BEC4-6CB4C9B075A9}">
      <dsp:nvSpPr>
        <dsp:cNvPr id="0" name=""/>
        <dsp:cNvSpPr/>
      </dsp:nvSpPr>
      <dsp:spPr>
        <a:xfrm>
          <a:off x="658546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Local Chapter Annual Business Report</a:t>
          </a:r>
        </a:p>
      </dsp:txBody>
      <dsp:txXfrm>
        <a:off x="658546" y="5152723"/>
        <a:ext cx="2389200" cy="720000"/>
      </dsp:txXfrm>
    </dsp:sp>
    <dsp:sp modelId="{149B2018-8F8F-423E-A30D-69B36BAEBEF0}">
      <dsp:nvSpPr>
        <dsp:cNvPr id="0" name=""/>
        <dsp:cNvSpPr/>
      </dsp:nvSpPr>
      <dsp:spPr>
        <a:xfrm>
          <a:off x="3931751" y="3241363"/>
          <a:ext cx="1457412" cy="1457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40F31-C150-4E68-96ED-C524D417CB68}">
      <dsp:nvSpPr>
        <dsp:cNvPr id="0" name=""/>
        <dsp:cNvSpPr/>
      </dsp:nvSpPr>
      <dsp:spPr>
        <a:xfrm>
          <a:off x="4242347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20C66-DC56-451E-9110-3A8B9A20456C}">
      <dsp:nvSpPr>
        <dsp:cNvPr id="0" name=""/>
        <dsp:cNvSpPr/>
      </dsp:nvSpPr>
      <dsp:spPr>
        <a:xfrm>
          <a:off x="3465857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Partnership with Business Project</a:t>
          </a:r>
        </a:p>
      </dsp:txBody>
      <dsp:txXfrm>
        <a:off x="3465857" y="5152723"/>
        <a:ext cx="2389200" cy="720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C8903-C1A9-430E-AD73-0E0CB7BFBB4D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EE8CC-A84D-436F-A818-F87F5A247732}">
      <dsp:nvSpPr>
        <dsp:cNvPr id="0" name=""/>
        <dsp:cNvSpPr/>
      </dsp:nvSpPr>
      <dsp:spPr>
        <a:xfrm>
          <a:off x="0" y="71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Accounting I</a:t>
          </a:r>
        </a:p>
      </dsp:txBody>
      <dsp:txXfrm>
        <a:off x="0" y="718"/>
        <a:ext cx="6513603" cy="840569"/>
      </dsp:txXfrm>
    </dsp:sp>
    <dsp:sp modelId="{9F157B9A-622E-401B-9A1D-9A6C3E0887ED}">
      <dsp:nvSpPr>
        <dsp:cNvPr id="0" name=""/>
        <dsp:cNvSpPr/>
      </dsp:nvSpPr>
      <dsp:spPr>
        <a:xfrm>
          <a:off x="0" y="841288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7BEB-C2AF-475F-8938-A9F02A43F27E}">
      <dsp:nvSpPr>
        <dsp:cNvPr id="0" name=""/>
        <dsp:cNvSpPr/>
      </dsp:nvSpPr>
      <dsp:spPr>
        <a:xfrm>
          <a:off x="0" y="84128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Accounting II</a:t>
          </a:r>
        </a:p>
      </dsp:txBody>
      <dsp:txXfrm>
        <a:off x="0" y="841288"/>
        <a:ext cx="6513603" cy="840569"/>
      </dsp:txXfrm>
    </dsp:sp>
    <dsp:sp modelId="{273A443E-1A2E-42F6-98F3-F978D2149410}">
      <dsp:nvSpPr>
        <dsp:cNvPr id="0" name=""/>
        <dsp:cNvSpPr/>
      </dsp:nvSpPr>
      <dsp:spPr>
        <a:xfrm>
          <a:off x="0" y="1681858"/>
          <a:ext cx="65136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2BEF8-9B99-48CE-B86F-49E7E4A8102F}">
      <dsp:nvSpPr>
        <dsp:cNvPr id="0" name=""/>
        <dsp:cNvSpPr/>
      </dsp:nvSpPr>
      <dsp:spPr>
        <a:xfrm>
          <a:off x="0" y="168185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Business Calculations</a:t>
          </a:r>
        </a:p>
      </dsp:txBody>
      <dsp:txXfrm>
        <a:off x="0" y="1681858"/>
        <a:ext cx="6513603" cy="840569"/>
      </dsp:txXfrm>
    </dsp:sp>
    <dsp:sp modelId="{6B4F148E-A554-408A-BFBB-6C849A8042B3}">
      <dsp:nvSpPr>
        <dsp:cNvPr id="0" name=""/>
        <dsp:cNvSpPr/>
      </dsp:nvSpPr>
      <dsp:spPr>
        <a:xfrm>
          <a:off x="0" y="252242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1A350-B2F9-4052-9EB9-C3ADC40C81A6}">
      <dsp:nvSpPr>
        <dsp:cNvPr id="0" name=""/>
        <dsp:cNvSpPr/>
      </dsp:nvSpPr>
      <dsp:spPr>
        <a:xfrm>
          <a:off x="0" y="252242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Economics</a:t>
          </a:r>
        </a:p>
      </dsp:txBody>
      <dsp:txXfrm>
        <a:off x="0" y="2522428"/>
        <a:ext cx="6513603" cy="840569"/>
      </dsp:txXfrm>
    </dsp:sp>
    <dsp:sp modelId="{1DC921BE-10D4-49D8-AB5D-92644D9A8342}">
      <dsp:nvSpPr>
        <dsp:cNvPr id="0" name=""/>
        <dsp:cNvSpPr/>
      </dsp:nvSpPr>
      <dsp:spPr>
        <a:xfrm>
          <a:off x="0" y="3362997"/>
          <a:ext cx="651360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4E13A-B21E-47CF-9012-2FC9098A4E40}">
      <dsp:nvSpPr>
        <dsp:cNvPr id="0" name=""/>
        <dsp:cNvSpPr/>
      </dsp:nvSpPr>
      <dsp:spPr>
        <a:xfrm>
          <a:off x="0" y="336299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Insurance and Risk Management</a:t>
          </a:r>
        </a:p>
      </dsp:txBody>
      <dsp:txXfrm>
        <a:off x="0" y="3362997"/>
        <a:ext cx="6513603" cy="840569"/>
      </dsp:txXfrm>
    </dsp:sp>
    <dsp:sp modelId="{09B7F68D-4912-480A-B670-7C9DC74ADAB0}">
      <dsp:nvSpPr>
        <dsp:cNvPr id="0" name=""/>
        <dsp:cNvSpPr/>
      </dsp:nvSpPr>
      <dsp:spPr>
        <a:xfrm>
          <a:off x="0" y="4203567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71E10-BC37-4BFD-9524-0154EE5A0546}">
      <dsp:nvSpPr>
        <dsp:cNvPr id="0" name=""/>
        <dsp:cNvSpPr/>
      </dsp:nvSpPr>
      <dsp:spPr>
        <a:xfrm>
          <a:off x="0" y="420356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Personal Finance</a:t>
          </a:r>
        </a:p>
      </dsp:txBody>
      <dsp:txXfrm>
        <a:off x="0" y="4203567"/>
        <a:ext cx="6513603" cy="840569"/>
      </dsp:txXfrm>
    </dsp:sp>
    <dsp:sp modelId="{85C5A1E4-3331-491C-BDDB-A17A88E1A9D3}">
      <dsp:nvSpPr>
        <dsp:cNvPr id="0" name=""/>
        <dsp:cNvSpPr/>
      </dsp:nvSpPr>
      <dsp:spPr>
        <a:xfrm>
          <a:off x="0" y="5044137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D4DC3-9267-4085-BABD-BD5E346A62D8}">
      <dsp:nvSpPr>
        <dsp:cNvPr id="0" name=""/>
        <dsp:cNvSpPr/>
      </dsp:nvSpPr>
      <dsp:spPr>
        <a:xfrm>
          <a:off x="0" y="504413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Securities and Investments</a:t>
          </a:r>
        </a:p>
      </dsp:txBody>
      <dsp:txXfrm>
        <a:off x="0" y="5044137"/>
        <a:ext cx="6513603" cy="84056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F500B-4BEB-4174-8BFE-55B4C6B460D2}">
      <dsp:nvSpPr>
        <dsp:cNvPr id="0" name=""/>
        <dsp:cNvSpPr/>
      </dsp:nvSpPr>
      <dsp:spPr>
        <a:xfrm>
          <a:off x="283963" y="1037507"/>
          <a:ext cx="877113" cy="8771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3B4EE-4233-4676-A732-1FCA46438C34}">
      <dsp:nvSpPr>
        <dsp:cNvPr id="0" name=""/>
        <dsp:cNvSpPr/>
      </dsp:nvSpPr>
      <dsp:spPr>
        <a:xfrm>
          <a:off x="470888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4E946-D5A2-4805-AD29-1E24D8E97371}">
      <dsp:nvSpPr>
        <dsp:cNvPr id="0" name=""/>
        <dsp:cNvSpPr/>
      </dsp:nvSpPr>
      <dsp:spPr>
        <a:xfrm>
          <a:off x="3574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Agribusiness</a:t>
          </a:r>
        </a:p>
      </dsp:txBody>
      <dsp:txXfrm>
        <a:off x="3574" y="2187820"/>
        <a:ext cx="1437890" cy="575156"/>
      </dsp:txXfrm>
    </dsp:sp>
    <dsp:sp modelId="{E9250B07-ED02-4810-B450-026E2DA2FF91}">
      <dsp:nvSpPr>
        <dsp:cNvPr id="0" name=""/>
        <dsp:cNvSpPr/>
      </dsp:nvSpPr>
      <dsp:spPr>
        <a:xfrm>
          <a:off x="1973484" y="1037507"/>
          <a:ext cx="877113" cy="8771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58D55-8B7E-411E-83E0-2171F4EEDC29}">
      <dsp:nvSpPr>
        <dsp:cNvPr id="0" name=""/>
        <dsp:cNvSpPr/>
      </dsp:nvSpPr>
      <dsp:spPr>
        <a:xfrm>
          <a:off x="2160410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603C6-07EB-4F60-AA53-D54B95586661}">
      <dsp:nvSpPr>
        <dsp:cNvPr id="0" name=""/>
        <dsp:cNvSpPr/>
      </dsp:nvSpPr>
      <dsp:spPr>
        <a:xfrm>
          <a:off x="1693095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Business Calculations</a:t>
          </a:r>
        </a:p>
      </dsp:txBody>
      <dsp:txXfrm>
        <a:off x="1693095" y="2187820"/>
        <a:ext cx="1437890" cy="575156"/>
      </dsp:txXfrm>
    </dsp:sp>
    <dsp:sp modelId="{B4BCBCF3-4E92-4C86-ACD2-60922A05CE8D}">
      <dsp:nvSpPr>
        <dsp:cNvPr id="0" name=""/>
        <dsp:cNvSpPr/>
      </dsp:nvSpPr>
      <dsp:spPr>
        <a:xfrm>
          <a:off x="3663006" y="1037507"/>
          <a:ext cx="877113" cy="8771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F84BB-7F1F-484A-87DE-BD8F4F5E43C6}">
      <dsp:nvSpPr>
        <dsp:cNvPr id="0" name=""/>
        <dsp:cNvSpPr/>
      </dsp:nvSpPr>
      <dsp:spPr>
        <a:xfrm>
          <a:off x="3849931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2BF80-A163-4601-ADAD-F6F3D01BBACD}">
      <dsp:nvSpPr>
        <dsp:cNvPr id="0" name=""/>
        <dsp:cNvSpPr/>
      </dsp:nvSpPr>
      <dsp:spPr>
        <a:xfrm>
          <a:off x="3382617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Business Communication</a:t>
          </a:r>
        </a:p>
      </dsp:txBody>
      <dsp:txXfrm>
        <a:off x="3382617" y="2187820"/>
        <a:ext cx="1437890" cy="575156"/>
      </dsp:txXfrm>
    </dsp:sp>
    <dsp:sp modelId="{37AF9240-1B7E-466F-891F-20D76BECD301}">
      <dsp:nvSpPr>
        <dsp:cNvPr id="0" name=""/>
        <dsp:cNvSpPr/>
      </dsp:nvSpPr>
      <dsp:spPr>
        <a:xfrm>
          <a:off x="5352527" y="1037507"/>
          <a:ext cx="877113" cy="8771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32CB-1F71-4762-A1A8-B70E74A12A68}">
      <dsp:nvSpPr>
        <dsp:cNvPr id="0" name=""/>
        <dsp:cNvSpPr/>
      </dsp:nvSpPr>
      <dsp:spPr>
        <a:xfrm>
          <a:off x="5539453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83063-8008-4E01-ABB9-DAA769626A12}">
      <dsp:nvSpPr>
        <dsp:cNvPr id="0" name=""/>
        <dsp:cNvSpPr/>
      </dsp:nvSpPr>
      <dsp:spPr>
        <a:xfrm>
          <a:off x="5072138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Business Law</a:t>
          </a:r>
        </a:p>
      </dsp:txBody>
      <dsp:txXfrm>
        <a:off x="5072138" y="2187820"/>
        <a:ext cx="1437890" cy="575156"/>
      </dsp:txXfrm>
    </dsp:sp>
    <dsp:sp modelId="{50623722-227E-4A73-805D-FB2CAF0C92BD}">
      <dsp:nvSpPr>
        <dsp:cNvPr id="0" name=""/>
        <dsp:cNvSpPr/>
      </dsp:nvSpPr>
      <dsp:spPr>
        <a:xfrm>
          <a:off x="283963" y="3122449"/>
          <a:ext cx="877113" cy="8771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9A084-1253-4C63-B66F-FEEE9831C5CD}">
      <dsp:nvSpPr>
        <dsp:cNvPr id="0" name=""/>
        <dsp:cNvSpPr/>
      </dsp:nvSpPr>
      <dsp:spPr>
        <a:xfrm>
          <a:off x="470888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23CD4-3C86-440B-BF1C-FE675855F26B}">
      <dsp:nvSpPr>
        <dsp:cNvPr id="0" name=""/>
        <dsp:cNvSpPr/>
      </dsp:nvSpPr>
      <dsp:spPr>
        <a:xfrm>
          <a:off x="3574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Economics</a:t>
          </a:r>
        </a:p>
      </dsp:txBody>
      <dsp:txXfrm>
        <a:off x="3574" y="4272761"/>
        <a:ext cx="1437890" cy="575156"/>
      </dsp:txXfrm>
    </dsp:sp>
    <dsp:sp modelId="{5926DC5B-B606-4A92-8736-D7EAF3CB27FA}">
      <dsp:nvSpPr>
        <dsp:cNvPr id="0" name=""/>
        <dsp:cNvSpPr/>
      </dsp:nvSpPr>
      <dsp:spPr>
        <a:xfrm>
          <a:off x="1973484" y="3122449"/>
          <a:ext cx="877113" cy="8771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75A6B-A952-45A5-8ECC-D64677D781DC}">
      <dsp:nvSpPr>
        <dsp:cNvPr id="0" name=""/>
        <dsp:cNvSpPr/>
      </dsp:nvSpPr>
      <dsp:spPr>
        <a:xfrm>
          <a:off x="2160410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BBCEE-48FA-4CF3-B1A0-898F22BA9C63}">
      <dsp:nvSpPr>
        <dsp:cNvPr id="0" name=""/>
        <dsp:cNvSpPr/>
      </dsp:nvSpPr>
      <dsp:spPr>
        <a:xfrm>
          <a:off x="1693095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Healthcare Administration</a:t>
          </a:r>
        </a:p>
      </dsp:txBody>
      <dsp:txXfrm>
        <a:off x="1693095" y="4272761"/>
        <a:ext cx="1437890" cy="575156"/>
      </dsp:txXfrm>
    </dsp:sp>
    <dsp:sp modelId="{BE67250A-426E-4D74-AFD9-F216B8CF204B}">
      <dsp:nvSpPr>
        <dsp:cNvPr id="0" name=""/>
        <dsp:cNvSpPr/>
      </dsp:nvSpPr>
      <dsp:spPr>
        <a:xfrm>
          <a:off x="3663006" y="3122449"/>
          <a:ext cx="877113" cy="8771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BC6E6-84AF-439F-9336-2F324B13100E}">
      <dsp:nvSpPr>
        <dsp:cNvPr id="0" name=""/>
        <dsp:cNvSpPr/>
      </dsp:nvSpPr>
      <dsp:spPr>
        <a:xfrm>
          <a:off x="3849931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06E2E-639A-4601-8D72-AA75F774976C}">
      <dsp:nvSpPr>
        <dsp:cNvPr id="0" name=""/>
        <dsp:cNvSpPr/>
      </dsp:nvSpPr>
      <dsp:spPr>
        <a:xfrm>
          <a:off x="3382617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Organizational Leadership</a:t>
          </a:r>
        </a:p>
      </dsp:txBody>
      <dsp:txXfrm>
        <a:off x="3382617" y="4272761"/>
        <a:ext cx="1437890" cy="575156"/>
      </dsp:txXfrm>
    </dsp:sp>
    <dsp:sp modelId="{A653519C-4ED3-43A6-ACD3-18C702F9F832}">
      <dsp:nvSpPr>
        <dsp:cNvPr id="0" name=""/>
        <dsp:cNvSpPr/>
      </dsp:nvSpPr>
      <dsp:spPr>
        <a:xfrm>
          <a:off x="5352527" y="3122449"/>
          <a:ext cx="877113" cy="8771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E51BF-29B3-462C-8D61-A2B664C111AF}">
      <dsp:nvSpPr>
        <dsp:cNvPr id="0" name=""/>
        <dsp:cNvSpPr/>
      </dsp:nvSpPr>
      <dsp:spPr>
        <a:xfrm>
          <a:off x="5539453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DE8FD-6BD5-44DD-8723-FE9ACE2B2FC0}">
      <dsp:nvSpPr>
        <dsp:cNvPr id="0" name=""/>
        <dsp:cNvSpPr/>
      </dsp:nvSpPr>
      <dsp:spPr>
        <a:xfrm>
          <a:off x="5072138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Supply Chain Management</a:t>
          </a:r>
        </a:p>
      </dsp:txBody>
      <dsp:txXfrm>
        <a:off x="5072138" y="4272761"/>
        <a:ext cx="1437890" cy="57515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982AD-FBD0-4C00-A9DF-0CFB209B7753}">
      <dsp:nvSpPr>
        <dsp:cNvPr id="0" name=""/>
        <dsp:cNvSpPr/>
      </dsp:nvSpPr>
      <dsp:spPr>
        <a:xfrm>
          <a:off x="834536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2E1B8-0CB4-4456-9ABB-87ACC9607C06}">
      <dsp:nvSpPr>
        <dsp:cNvPr id="0" name=""/>
        <dsp:cNvSpPr/>
      </dsp:nvSpPr>
      <dsp:spPr>
        <a:xfrm>
          <a:off x="14692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Advertising</a:t>
          </a:r>
        </a:p>
      </dsp:txBody>
      <dsp:txXfrm>
        <a:off x="14692" y="3435402"/>
        <a:ext cx="2981250" cy="720000"/>
      </dsp:txXfrm>
    </dsp:sp>
    <dsp:sp modelId="{C0E0868F-B1FE-4664-87D0-1D4D29BD5AAD}">
      <dsp:nvSpPr>
        <dsp:cNvPr id="0" name=""/>
        <dsp:cNvSpPr/>
      </dsp:nvSpPr>
      <dsp:spPr>
        <a:xfrm>
          <a:off x="4337505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55BAB-985A-41F3-A90E-E159FF78B10B}">
      <dsp:nvSpPr>
        <dsp:cNvPr id="0" name=""/>
        <dsp:cNvSpPr/>
      </dsp:nvSpPr>
      <dsp:spPr>
        <a:xfrm>
          <a:off x="3517661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Journalism</a:t>
          </a:r>
        </a:p>
      </dsp:txBody>
      <dsp:txXfrm>
        <a:off x="3517661" y="3435402"/>
        <a:ext cx="2981250" cy="720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982AD-FBD0-4C00-A9DF-0CFB209B7753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2E1B8-0CB4-4456-9ABB-87ACC9607C06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Computer Problem Solving</a:t>
          </a:r>
        </a:p>
      </dsp:txBody>
      <dsp:txXfrm>
        <a:off x="338168" y="1887237"/>
        <a:ext cx="2683800" cy="720000"/>
      </dsp:txXfrm>
    </dsp:sp>
    <dsp:sp modelId="{4F3346F5-872E-46B1-9224-9A0F7927B181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500D2-F9EF-46C1-8E8A-D36A229C6678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Cyber Security</a:t>
          </a:r>
        </a:p>
      </dsp:txBody>
      <dsp:txXfrm>
        <a:off x="3491634" y="1887237"/>
        <a:ext cx="2683800" cy="720000"/>
      </dsp:txXfrm>
    </dsp:sp>
    <dsp:sp modelId="{C0E0868F-B1FE-4664-87D0-1D4D29BD5AAD}">
      <dsp:nvSpPr>
        <dsp:cNvPr id="0" name=""/>
        <dsp:cNvSpPr/>
      </dsp:nvSpPr>
      <dsp:spPr>
        <a:xfrm>
          <a:off x="2652946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55BAB-985A-41F3-A90E-E159FF78B10B}">
      <dsp:nvSpPr>
        <dsp:cNvPr id="0" name=""/>
        <dsp:cNvSpPr/>
      </dsp:nvSpPr>
      <dsp:spPr>
        <a:xfrm>
          <a:off x="1914901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Networking Infrastructure</a:t>
          </a:r>
        </a:p>
      </dsp:txBody>
      <dsp:txXfrm>
        <a:off x="1914901" y="4839023"/>
        <a:ext cx="2683800" cy="720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982AD-FBD0-4C00-A9DF-0CFB209B7753}">
      <dsp:nvSpPr>
        <dsp:cNvPr id="0" name=""/>
        <dsp:cNvSpPr/>
      </dsp:nvSpPr>
      <dsp:spPr>
        <a:xfrm>
          <a:off x="2284801" y="137552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2E1B8-0CB4-4456-9ABB-87ACC9607C06}">
      <dsp:nvSpPr>
        <dsp:cNvPr id="0" name=""/>
        <dsp:cNvSpPr/>
      </dsp:nvSpPr>
      <dsp:spPr>
        <a:xfrm>
          <a:off x="1096801" y="378990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Political Science</a:t>
          </a:r>
        </a:p>
      </dsp:txBody>
      <dsp:txXfrm>
        <a:off x="1096801" y="3789900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02B0F-3558-4E25-A628-C3A9A88CC91F}">
      <dsp:nvSpPr>
        <dsp:cNvPr id="0" name=""/>
        <dsp:cNvSpPr/>
      </dsp:nvSpPr>
      <dsp:spPr>
        <a:xfrm>
          <a:off x="1124440" y="12702"/>
          <a:ext cx="1457412" cy="1457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BF93F-2C79-471B-A4E6-F645127FC284}">
      <dsp:nvSpPr>
        <dsp:cNvPr id="0" name=""/>
        <dsp:cNvSpPr/>
      </dsp:nvSpPr>
      <dsp:spPr>
        <a:xfrm>
          <a:off x="1435036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FDEC8-8839-4DEA-ABA5-31CB9E11CF3C}">
      <dsp:nvSpPr>
        <dsp:cNvPr id="0" name=""/>
        <dsp:cNvSpPr/>
      </dsp:nvSpPr>
      <dsp:spPr>
        <a:xfrm>
          <a:off x="658546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Business Presentation</a:t>
          </a:r>
        </a:p>
      </dsp:txBody>
      <dsp:txXfrm>
        <a:off x="658546" y="1924062"/>
        <a:ext cx="2389200" cy="720000"/>
      </dsp:txXfrm>
    </dsp:sp>
    <dsp:sp modelId="{EE520BE8-D281-488C-BDC2-75C1097AD02F}">
      <dsp:nvSpPr>
        <dsp:cNvPr id="0" name=""/>
        <dsp:cNvSpPr/>
      </dsp:nvSpPr>
      <dsp:spPr>
        <a:xfrm>
          <a:off x="3931751" y="12702"/>
          <a:ext cx="1457412" cy="1457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F0A20-4FEF-4554-9E3C-F12619B9FE3E}">
      <dsp:nvSpPr>
        <dsp:cNvPr id="0" name=""/>
        <dsp:cNvSpPr/>
      </dsp:nvSpPr>
      <dsp:spPr>
        <a:xfrm>
          <a:off x="4242347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1B422-B4B5-4FB6-8E36-739F1A085856}">
      <dsp:nvSpPr>
        <dsp:cNvPr id="0" name=""/>
        <dsp:cNvSpPr/>
      </dsp:nvSpPr>
      <dsp:spPr>
        <a:xfrm>
          <a:off x="3465857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Event Planning</a:t>
          </a:r>
        </a:p>
      </dsp:txBody>
      <dsp:txXfrm>
        <a:off x="3465857" y="1924062"/>
        <a:ext cx="2389200" cy="720000"/>
      </dsp:txXfrm>
    </dsp:sp>
    <dsp:sp modelId="{A0D03D5E-40EF-4197-9039-8E6345B89070}">
      <dsp:nvSpPr>
        <dsp:cNvPr id="0" name=""/>
        <dsp:cNvSpPr/>
      </dsp:nvSpPr>
      <dsp:spPr>
        <a:xfrm>
          <a:off x="1124440" y="3241363"/>
          <a:ext cx="1457412" cy="1457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555EF-527A-46E5-9082-54DE27923AAC}">
      <dsp:nvSpPr>
        <dsp:cNvPr id="0" name=""/>
        <dsp:cNvSpPr/>
      </dsp:nvSpPr>
      <dsp:spPr>
        <a:xfrm>
          <a:off x="1435036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FA038-CEFA-4390-81EB-D289C74DDEEF}">
      <dsp:nvSpPr>
        <dsp:cNvPr id="0" name=""/>
        <dsp:cNvSpPr/>
      </dsp:nvSpPr>
      <dsp:spPr>
        <a:xfrm>
          <a:off x="658546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Public Speaking</a:t>
          </a:r>
        </a:p>
      </dsp:txBody>
      <dsp:txXfrm>
        <a:off x="658546" y="5152723"/>
        <a:ext cx="2389200" cy="720000"/>
      </dsp:txXfrm>
    </dsp:sp>
    <dsp:sp modelId="{865D6E5A-B3D3-40E2-A473-2109D253B9E2}">
      <dsp:nvSpPr>
        <dsp:cNvPr id="0" name=""/>
        <dsp:cNvSpPr/>
      </dsp:nvSpPr>
      <dsp:spPr>
        <a:xfrm>
          <a:off x="3931751" y="3241363"/>
          <a:ext cx="1457412" cy="1457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94ACE-DD19-49F8-ADCF-E162E515AABF}">
      <dsp:nvSpPr>
        <dsp:cNvPr id="0" name=""/>
        <dsp:cNvSpPr/>
      </dsp:nvSpPr>
      <dsp:spPr>
        <a:xfrm>
          <a:off x="4242347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447D7-8401-48C7-B579-C4278187D5C7}">
      <dsp:nvSpPr>
        <dsp:cNvPr id="0" name=""/>
        <dsp:cNvSpPr/>
      </dsp:nvSpPr>
      <dsp:spPr>
        <a:xfrm>
          <a:off x="3465857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Social Media Strategy</a:t>
          </a:r>
        </a:p>
      </dsp:txBody>
      <dsp:txXfrm>
        <a:off x="3465857" y="5152723"/>
        <a:ext cx="23892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0E88D-080C-48F5-8A14-0E743E0264DB}">
      <dsp:nvSpPr>
        <dsp:cNvPr id="0" name=""/>
        <dsp:cNvSpPr/>
      </dsp:nvSpPr>
      <dsp:spPr>
        <a:xfrm>
          <a:off x="1148270" y="37400"/>
          <a:ext cx="1441125" cy="1441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DA29B-078A-4107-9711-C64073DD0FEB}">
      <dsp:nvSpPr>
        <dsp:cNvPr id="0" name=""/>
        <dsp:cNvSpPr/>
      </dsp:nvSpPr>
      <dsp:spPr>
        <a:xfrm>
          <a:off x="1455395" y="344525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25CB9-CBE7-427F-AD9C-89B48A28CA04}">
      <dsp:nvSpPr>
        <dsp:cNvPr id="0" name=""/>
        <dsp:cNvSpPr/>
      </dsp:nvSpPr>
      <dsp:spPr>
        <a:xfrm>
          <a:off x="687583" y="192740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Business Presentation</a:t>
          </a:r>
        </a:p>
      </dsp:txBody>
      <dsp:txXfrm>
        <a:off x="687583" y="1927400"/>
        <a:ext cx="2362500" cy="720000"/>
      </dsp:txXfrm>
    </dsp:sp>
    <dsp:sp modelId="{17F6764C-2C7F-43EC-9927-DEC5A360B007}">
      <dsp:nvSpPr>
        <dsp:cNvPr id="0" name=""/>
        <dsp:cNvSpPr/>
      </dsp:nvSpPr>
      <dsp:spPr>
        <a:xfrm>
          <a:off x="3924208" y="37400"/>
          <a:ext cx="1441125" cy="144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B9738-7C94-4C6A-B003-422D95EB023A}">
      <dsp:nvSpPr>
        <dsp:cNvPr id="0" name=""/>
        <dsp:cNvSpPr/>
      </dsp:nvSpPr>
      <dsp:spPr>
        <a:xfrm>
          <a:off x="4231333" y="344525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9A645-A860-4185-B28D-9856B829DAE1}">
      <dsp:nvSpPr>
        <dsp:cNvPr id="0" name=""/>
        <dsp:cNvSpPr/>
      </dsp:nvSpPr>
      <dsp:spPr>
        <a:xfrm>
          <a:off x="3463520" y="192740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Event Planning</a:t>
          </a:r>
        </a:p>
      </dsp:txBody>
      <dsp:txXfrm>
        <a:off x="3463520" y="1927400"/>
        <a:ext cx="2362500" cy="720000"/>
      </dsp:txXfrm>
    </dsp:sp>
    <dsp:sp modelId="{60CA8609-EA59-493F-B6FA-42CE677EE96B}">
      <dsp:nvSpPr>
        <dsp:cNvPr id="0" name=""/>
        <dsp:cNvSpPr/>
      </dsp:nvSpPr>
      <dsp:spPr>
        <a:xfrm>
          <a:off x="2536239" y="3238025"/>
          <a:ext cx="1441125" cy="1441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59451-42D9-411B-A553-0CC2BCB3309B}">
      <dsp:nvSpPr>
        <dsp:cNvPr id="0" name=""/>
        <dsp:cNvSpPr/>
      </dsp:nvSpPr>
      <dsp:spPr>
        <a:xfrm>
          <a:off x="2843364" y="3545150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FDD7A-C56E-4762-AA8D-1762B57EF60E}">
      <dsp:nvSpPr>
        <dsp:cNvPr id="0" name=""/>
        <dsp:cNvSpPr/>
      </dsp:nvSpPr>
      <dsp:spPr>
        <a:xfrm>
          <a:off x="2075551" y="5128025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Social Media Strategy</a:t>
          </a:r>
        </a:p>
      </dsp:txBody>
      <dsp:txXfrm>
        <a:off x="2075551" y="5128025"/>
        <a:ext cx="236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DFDD0-8332-4005-AFE4-A770F2021A6F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2091C-6639-4936-A6A1-4E78572B84FD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74F0C-9128-426C-8631-E1A8DFD085DA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E-business</a:t>
          </a:r>
        </a:p>
      </dsp:txBody>
      <dsp:txXfrm>
        <a:off x="2039300" y="956381"/>
        <a:ext cx="4474303" cy="1765627"/>
      </dsp:txXfrm>
    </dsp:sp>
    <dsp:sp modelId="{AF79775C-75AA-487B-9501-44537E9D9027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C8E5D-CB07-46FA-AF56-790A98D48048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99003-7EB1-405D-9C5E-1CAF4870E8B2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Website Design</a:t>
          </a:r>
          <a:endParaRPr lang="en-US" sz="2500" kern="1200" dirty="0"/>
        </a:p>
      </dsp:txBody>
      <dsp:txXfrm>
        <a:off x="2039300" y="3163416"/>
        <a:ext cx="4474303" cy="1765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1D35D-218C-4D0D-B1D1-6108F2F31F24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71297-BB4D-4F09-9B5E-1D19DC3986A7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A9E3C-2012-4640-8671-0CFB14CAB10D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Impromptu Speaking</a:t>
          </a:r>
        </a:p>
      </dsp:txBody>
      <dsp:txXfrm>
        <a:off x="2039300" y="956381"/>
        <a:ext cx="4474303" cy="1765627"/>
      </dsp:txXfrm>
    </dsp:sp>
    <dsp:sp modelId="{D71BDEAB-C8AA-4CFF-A4FB-DC4AD2986AF3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2EAE2-65D3-41C3-AC7A-A7543DB027FA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E543A-A108-4FFB-B2EE-62E3DC45B338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Public Speaking</a:t>
          </a:r>
        </a:p>
      </dsp:txBody>
      <dsp:txXfrm>
        <a:off x="2039300" y="3163416"/>
        <a:ext cx="4474303" cy="1765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D15FF-AEA3-456E-BC21-D7D2ECF93A6F}">
      <dsp:nvSpPr>
        <dsp:cNvPr id="0" name=""/>
        <dsp:cNvSpPr/>
      </dsp:nvSpPr>
      <dsp:spPr>
        <a:xfrm>
          <a:off x="2723824" y="14699"/>
          <a:ext cx="1578375" cy="15783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A0491-3C0B-48DB-B9F3-A4A999B76F98}">
      <dsp:nvSpPr>
        <dsp:cNvPr id="0" name=""/>
        <dsp:cNvSpPr/>
      </dsp:nvSpPr>
      <dsp:spPr>
        <a:xfrm>
          <a:off x="3060199" y="351075"/>
          <a:ext cx="905625" cy="905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48242-786E-44D2-9A2C-020F4678154C}">
      <dsp:nvSpPr>
        <dsp:cNvPr id="0" name=""/>
        <dsp:cNvSpPr/>
      </dsp:nvSpPr>
      <dsp:spPr>
        <a:xfrm>
          <a:off x="2219262" y="208470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Digital Video Production</a:t>
          </a:r>
        </a:p>
      </dsp:txBody>
      <dsp:txXfrm>
        <a:off x="2219262" y="2084700"/>
        <a:ext cx="2587500" cy="720000"/>
      </dsp:txXfrm>
    </dsp:sp>
    <dsp:sp modelId="{10E29296-9D7C-4EEF-8579-9275F3982EB6}">
      <dsp:nvSpPr>
        <dsp:cNvPr id="0" name=""/>
        <dsp:cNvSpPr/>
      </dsp:nvSpPr>
      <dsp:spPr>
        <a:xfrm>
          <a:off x="5764137" y="14699"/>
          <a:ext cx="1578375" cy="15783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735D7-5D49-489C-A734-6F01AB63714C}">
      <dsp:nvSpPr>
        <dsp:cNvPr id="0" name=""/>
        <dsp:cNvSpPr/>
      </dsp:nvSpPr>
      <dsp:spPr>
        <a:xfrm>
          <a:off x="6100512" y="351075"/>
          <a:ext cx="905625" cy="905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280A8-5161-40AC-8227-33DF91CAFD4F}">
      <dsp:nvSpPr>
        <dsp:cNvPr id="0" name=""/>
        <dsp:cNvSpPr/>
      </dsp:nvSpPr>
      <dsp:spPr>
        <a:xfrm>
          <a:off x="5259574" y="208470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Public Service Announcement</a:t>
          </a:r>
        </a:p>
      </dsp:txBody>
      <dsp:txXfrm>
        <a:off x="5259574" y="2084700"/>
        <a:ext cx="25875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89A11-1D5E-4721-B57B-958DCB3B1146}">
      <dsp:nvSpPr>
        <dsp:cNvPr id="0" name=""/>
        <dsp:cNvSpPr/>
      </dsp:nvSpPr>
      <dsp:spPr>
        <a:xfrm>
          <a:off x="599625" y="23392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D93E9-CDB1-461A-A4FA-AD98BFD47C51}">
      <dsp:nvSpPr>
        <dsp:cNvPr id="0" name=""/>
        <dsp:cNvSpPr/>
      </dsp:nvSpPr>
      <dsp:spPr>
        <a:xfrm>
          <a:off x="994500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6777B-7CCE-4515-B830-7F7758B1A41A}">
      <dsp:nvSpPr>
        <dsp:cNvPr id="0" name=""/>
        <dsp:cNvSpPr/>
      </dsp:nvSpPr>
      <dsp:spPr>
        <a:xfrm>
          <a:off x="7313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Coding and Programming</a:t>
          </a:r>
        </a:p>
      </dsp:txBody>
      <dsp:txXfrm>
        <a:off x="7313" y="2663922"/>
        <a:ext cx="3037500" cy="720000"/>
      </dsp:txXfrm>
    </dsp:sp>
    <dsp:sp modelId="{D852C2E2-ACDE-4121-82AA-CCB7537C6A76}">
      <dsp:nvSpPr>
        <dsp:cNvPr id="0" name=""/>
        <dsp:cNvSpPr/>
      </dsp:nvSpPr>
      <dsp:spPr>
        <a:xfrm>
          <a:off x="4168688" y="23392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92C6F-26C5-4855-8686-8694DDEDC066}">
      <dsp:nvSpPr>
        <dsp:cNvPr id="0" name=""/>
        <dsp:cNvSpPr/>
      </dsp:nvSpPr>
      <dsp:spPr>
        <a:xfrm>
          <a:off x="4563563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31DF3-B521-42B5-8790-35A4E11AFBCA}">
      <dsp:nvSpPr>
        <dsp:cNvPr id="0" name=""/>
        <dsp:cNvSpPr/>
      </dsp:nvSpPr>
      <dsp:spPr>
        <a:xfrm>
          <a:off x="3576376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Computer Game and Simulation Programming</a:t>
          </a:r>
        </a:p>
      </dsp:txBody>
      <dsp:txXfrm>
        <a:off x="3576376" y="2663922"/>
        <a:ext cx="3037500" cy="720000"/>
      </dsp:txXfrm>
    </dsp:sp>
    <dsp:sp modelId="{430470D0-BF22-475B-B82F-5750B5D684C6}">
      <dsp:nvSpPr>
        <dsp:cNvPr id="0" name=""/>
        <dsp:cNvSpPr/>
      </dsp:nvSpPr>
      <dsp:spPr>
        <a:xfrm>
          <a:off x="7737751" y="23392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A151A-DBF6-458D-BD17-2ACC991D7694}">
      <dsp:nvSpPr>
        <dsp:cNvPr id="0" name=""/>
        <dsp:cNvSpPr/>
      </dsp:nvSpPr>
      <dsp:spPr>
        <a:xfrm>
          <a:off x="8132626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D37D0-BB68-4665-8F09-C2AD569A3077}">
      <dsp:nvSpPr>
        <dsp:cNvPr id="0" name=""/>
        <dsp:cNvSpPr/>
      </dsp:nvSpPr>
      <dsp:spPr>
        <a:xfrm>
          <a:off x="7145438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Mobile App Development</a:t>
          </a:r>
        </a:p>
      </dsp:txBody>
      <dsp:txXfrm>
        <a:off x="7145438" y="2663922"/>
        <a:ext cx="30375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2C2E2-ACDE-4121-82AA-CCB7537C6A76}">
      <dsp:nvSpPr>
        <dsp:cNvPr id="0" name=""/>
        <dsp:cNvSpPr/>
      </dsp:nvSpPr>
      <dsp:spPr>
        <a:xfrm>
          <a:off x="1882126" y="892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92C6F-26C5-4855-8686-8694DDEDC066}">
      <dsp:nvSpPr>
        <dsp:cNvPr id="0" name=""/>
        <dsp:cNvSpPr/>
      </dsp:nvSpPr>
      <dsp:spPr>
        <a:xfrm>
          <a:off x="2350126" y="47692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31DF3-B521-42B5-8790-35A4E11AFBCA}">
      <dsp:nvSpPr>
        <dsp:cNvPr id="0" name=""/>
        <dsp:cNvSpPr/>
      </dsp:nvSpPr>
      <dsp:spPr>
        <a:xfrm>
          <a:off x="1180125" y="288892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Computer Game and Simulation Programming</a:t>
          </a:r>
        </a:p>
      </dsp:txBody>
      <dsp:txXfrm>
        <a:off x="1180125" y="2888922"/>
        <a:ext cx="3600000" cy="720000"/>
      </dsp:txXfrm>
    </dsp:sp>
    <dsp:sp modelId="{430470D0-BF22-475B-B82F-5750B5D684C6}">
      <dsp:nvSpPr>
        <dsp:cNvPr id="0" name=""/>
        <dsp:cNvSpPr/>
      </dsp:nvSpPr>
      <dsp:spPr>
        <a:xfrm>
          <a:off x="6112126" y="892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A151A-DBF6-458D-BD17-2ACC991D7694}">
      <dsp:nvSpPr>
        <dsp:cNvPr id="0" name=""/>
        <dsp:cNvSpPr/>
      </dsp:nvSpPr>
      <dsp:spPr>
        <a:xfrm>
          <a:off x="6580126" y="47692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D37D0-BB68-4665-8F09-C2AD569A3077}">
      <dsp:nvSpPr>
        <dsp:cNvPr id="0" name=""/>
        <dsp:cNvSpPr/>
      </dsp:nvSpPr>
      <dsp:spPr>
        <a:xfrm>
          <a:off x="5410126" y="288892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Mobile App Development</a:t>
          </a:r>
        </a:p>
      </dsp:txBody>
      <dsp:txXfrm>
        <a:off x="5410126" y="288892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2020-A7C2-4227-A473-0B2C17627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94CCF-C41B-4B17-BA90-CC459AAED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F38F8-C8A7-41E9-9BA7-2E84097C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681CB-8B5A-45FD-A03C-5D2837E8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AB27C-C17B-4BFE-926A-297D50DE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2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6589-D270-4CBE-8D35-50D59CAF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E5838-E2DA-4FCD-9FF7-EE06468C1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5957-198B-4848-BB8F-F7002952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215A1-DFF9-4DF0-BE6A-AC61309F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6D208-A31A-4692-BCAF-34603239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4B1E7-8738-4BD0-BD18-5DDF45C46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2AF21-BF94-4060-B7CF-69635B655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BA53-1521-458E-B13E-787392C1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1D21C-A767-41C1-BBAC-86FBF849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BC2D9-79B2-4203-8541-5710925D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7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458F-CA2A-4908-8A30-37AB1D2E3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27DF6-E86E-4C62-858A-03E80D507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B9646-E22C-48BE-A723-3154B102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C1898-3D62-41E9-A916-6DF9F506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5C6F0-DDB2-4E0B-A252-71F50E6D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6092-FB1B-4052-B33C-42DF2CEF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147D6-785F-48AC-87F6-999891522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76A1F-F6DB-45FA-B540-1368595A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EA93-C99D-4F3A-B39A-1D4594B9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E3DFA-9055-4471-A7E4-F36D76E0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5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E0B1-A89E-426C-8676-F8A27FF7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C2438-15DB-453B-95D8-5A4EFA782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5C9B8-50F4-4070-99DA-D35D9DC1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A2004-CD5F-4CD9-9298-7681B560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0507D-4F05-4464-B4A9-F02555FC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A4BE-7D14-4241-BEB5-1972069F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8A46-47EB-4CDE-A8CA-96FF1FC90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4AB29-E318-4277-A22A-52BC3D944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19BEA-01F2-4314-BADD-18AA2B25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841FF-91EF-4799-B2AA-04414333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60AFE-1CA4-4E5B-A577-65D5670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8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C3F3-4B25-4412-A138-C3863616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1DD38-8D5F-44B8-BCB7-851ED5914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C6B61-705E-4967-AD0D-2042320C2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0FFF8-5BA5-4B5D-BAA8-B3118B8FA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FE8A2-EC46-482E-8111-72CD84281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5E5CC-CE7F-497E-AF90-3FE5E5E5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5D080-EF2B-4A5B-BCE2-19771DA0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87CAD-4598-45C0-84BE-02FC437E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6532-A498-48A5-B514-34EE6803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7934E-9156-43AF-B9FB-668D1854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15684-C969-4EE7-B02F-E0B25A74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42E47-F7EF-4454-9DC3-065080CD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8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D0D99-FFFD-4B03-85AE-A30EEE49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AFB26-8D55-4FBE-8C50-D28AFE6C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8444D-C5AC-454B-A2F1-67AD04E9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03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3B9F-3C2F-4FD3-BC25-FD9FCD37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A2B4-F5DA-4F56-BD30-5C48A337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D239D-71A0-41AB-8C78-69200DDB2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2FAE9-7F4C-4E90-B6B9-0B903949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1D58B-5ADA-4A9A-A5AB-AC8C387D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1592E-D6E4-4810-A865-EBF258E0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6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0448-1F13-4138-A14C-527913EB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C972-ABCC-4919-AE7F-48F3778B4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E9C83-AF4B-41F2-B296-4E17F712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7C772-437B-4558-A6DE-698A1360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1D95F-7187-4904-B4F9-6ED8F7EB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62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3EBA-89A2-4124-8836-3F1422A0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64864-042A-4BB1-A5FE-50DB16A86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2AD7F-7DD7-4E40-B92B-560B9EF87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FC69A-103A-47B3-9432-7D00EE7D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4FE05-1D36-42B8-9794-09DB0094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D62F0-0249-4107-BA06-92D49014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8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8F6B-3214-4FF0-A115-94040E65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AE193-E9A4-449E-B1CA-6ED7560EA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1398E-F7EC-45F0-9235-4505EA43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E47D-3AB1-4C94-A622-855A8B61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D1BAD-206B-45A2-9614-57F36E87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8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3B9168-DFEB-48B8-AAC3-BF9A83D89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B78BC-58C2-4153-BAC6-B9E3500F0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62C42-9AA1-4434-82CE-98F9FD9D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0F148-A92C-4549-8338-2FE749C2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5DC78-EB0D-4202-9499-3226647D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5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C6BB-6C05-4C58-A8F1-B677BDEE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D4A09-BF24-460E-B2BF-1313704E4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A8A87-18EB-4451-BA5E-A98606F3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8A1FB-6A33-45A1-AB8E-BC484A09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DA3F6-3A02-4044-A3C2-AC36BD2D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BEA4-2A38-4CEB-AEDA-677AB936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535-C80B-4FD8-ADA7-C75D9568A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B7FA2-9AC6-4555-BA63-61A3E592E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044A7-6234-4475-8009-5C06C227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B2E6-705A-4FF2-9D9D-43BE69FB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56D24-1527-498C-A7E3-11F52B04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11900"/>
            <a:ext cx="2743200" cy="365125"/>
          </a:xfrm>
        </p:spPr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4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F49F-AABA-4AF4-8EFA-172CB7D7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C9E65-F8B6-4530-8F5C-F80FA917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6B73C-76E2-4177-B5C1-8DF0F024F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74567-1D29-4AFE-99DF-94DDC3F98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8BEBF-8892-4F71-AABD-162F65B63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C4B214-257E-4E9C-AD63-E09DAE00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93949-9701-45D1-B747-6B4ADD9E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9F006-9D21-44E2-8AB8-688E1519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7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3898-3036-4633-BF98-1CE45F0C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780D80-9961-42FA-944B-11EE7ACA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A0AF4-B9C1-478C-90A3-234B2AC7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B81AA-B13E-4555-9B8D-EE79441F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5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C4974-1745-46D9-A827-9269B65A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454C0-0886-4BF3-B652-7D20DBBB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29238-3422-4687-B106-B864AFB0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CE9E-7BA9-4B19-A4E1-63BC4CBC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8B66-DEAD-45F6-B3CA-70E23DC15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A34A3-9D7F-458F-9240-076E771FE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1851C-3263-4D96-920F-00F0C6C7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6B52-DF34-428A-806D-72F211FA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3B337-D133-4F80-9DC6-9883789F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4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3AA7-80D4-4993-94A0-160C72A9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E7E24-DA69-4E2F-B333-5556C109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905D4-16BA-4088-A791-9A43DF0A1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6FA84-97DE-4265-914E-6ED0DBC3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AA8F5-DCCF-4928-AB3E-7BBB71F3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A628B-C7FB-4E1C-8F27-669E322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F20AD-9179-4C6A-940F-4E28B033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B2120-7F4E-460F-AAD6-60EC6C891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1C9C2-4739-47E8-858A-BC5CE1243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4992-EE3E-4862-855F-526E0BE15CD1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F03BC-B105-49B4-A146-2F685B7FC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A4F15-AF36-49FA-83AE-B94D332A1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715EF48F-152B-444A-861E-AC66B7C4362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91172" y="6176963"/>
            <a:ext cx="591228" cy="3657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0637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121D3-45FC-4999-BDB9-44E78F49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62666-40F4-4C0E-8090-E21ABC553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85018-945F-4C02-85D3-D6BB51CB3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A705-5129-49A8-92E5-2C464E0110F9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C1161-4EC9-4402-BA56-736446A14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06A5E-E1E1-49CE-8290-57B4FDAF0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7AC0CE19-7719-4D9E-BA8A-FA67412A4B8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19772" y="6356350"/>
            <a:ext cx="5912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1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bla-pbl.org/fbla/competitive-events/" TargetMode="Externa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slide" Target="slide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9.xml"/><Relationship Id="rId7" Type="http://schemas.openxmlformats.org/officeDocument/2006/relationships/slide" Target="slide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Simpleicons_Interface_redo-circular-arrow.sv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Simpleicons_Interface_redo-circular-arrow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B6B89-FE97-4005-B200-ED35D1C49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FBLA Competitions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8A61B-CBA5-45A3-AD88-061DF9CE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Which one is the right one?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AA03455-E67B-49BC-B406-901AB95C00F0}"/>
              </a:ext>
            </a:extLst>
          </p:cNvPr>
          <p:cNvSpPr/>
          <p:nvPr/>
        </p:nvSpPr>
        <p:spPr>
          <a:xfrm>
            <a:off x="11049802" y="6262707"/>
            <a:ext cx="770009" cy="466103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A2D56-6034-4996-9C23-27B769F5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1903" y="604450"/>
            <a:ext cx="6306196" cy="28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of these  events may be for you!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5908B4C-A71E-4EDC-A862-DD3CE4019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72711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27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Are you in 9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or 10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grade?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0164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2AFDAE-EB8D-4510-9C12-55E36B9E11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68007" y="256796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8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of these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performance events may be for you!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5908B4C-A71E-4EDC-A862-DD3CE4019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79598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83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Would you like to work on a project, presentation, or report that showcases your business or technical knowledge?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80482D0A-0CFC-4E04-AE24-9D394ACB96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6560" y="253949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2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Would you like to work on a project, presentation, or report that showcases your business or technical knowledge?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80482D0A-0CFC-4E04-AE24-9D394ACB96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6560" y="253949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7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website based on a topic?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548C16AF-4800-4129-A7A5-C8E5DADB7B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56488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5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website based on a topic?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548C16AF-4800-4129-A7A5-C8E5DADB7B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56488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of these events may be for you!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4FF4B4-FA86-44D7-A62C-13F86B2FE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13091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25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2" y="695240"/>
            <a:ext cx="11269045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Would you like to give a prepared or impromptu speech?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34F8C5E7-1646-46E6-93FB-D5828C398E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8007" y="255833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3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of these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E4F97A-4A99-4C64-A848-F56F0DB20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6351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954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4C0F4-AF01-4188-8161-2E954696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FAE8-B792-4B01-87E6-275C6BAE7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9236" y="225286"/>
            <a:ext cx="3328902" cy="7116417"/>
          </a:xfrm>
        </p:spPr>
        <p:txBody>
          <a:bodyPr>
            <a:noAutofit/>
          </a:bodyPr>
          <a:lstStyle/>
          <a:p>
            <a:r>
              <a:rPr lang="en-US" sz="3200" dirty="0"/>
              <a:t>Run as a Slide Show </a:t>
            </a:r>
          </a:p>
          <a:p>
            <a:r>
              <a:rPr lang="en-US" sz="3200" dirty="0"/>
              <a:t>Click on the Emoji to respond to the question asked.</a:t>
            </a:r>
          </a:p>
          <a:p>
            <a:r>
              <a:rPr lang="en-US" sz="3200" dirty="0"/>
              <a:t>Click the middle of         to return to this page.</a:t>
            </a:r>
          </a:p>
          <a:p>
            <a:r>
              <a:rPr lang="en-US" sz="3200" dirty="0"/>
              <a:t>Click        to return to the previous slide.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88252-DF7F-4339-9A5D-A6E082FA0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8"/>
            <a:ext cx="3427284" cy="4853557"/>
          </a:xfrm>
        </p:spPr>
        <p:txBody>
          <a:bodyPr>
            <a:normAutofit/>
          </a:bodyPr>
          <a:lstStyle/>
          <a:p>
            <a:r>
              <a:rPr lang="en-US" sz="3200" dirty="0"/>
              <a:t>More info on the </a:t>
            </a:r>
            <a:r>
              <a:rPr lang="en-US" sz="3200" dirty="0">
                <a:hlinkClick r:id="rId2"/>
              </a:rPr>
              <a:t>National FBLA Website</a:t>
            </a:r>
            <a:endParaRPr lang="en-US" sz="3200" dirty="0"/>
          </a:p>
          <a:p>
            <a:r>
              <a:rPr lang="en-US" sz="3200" dirty="0"/>
              <a:t>State and region regulations vary, check those prior to competition.</a:t>
            </a:r>
          </a:p>
          <a:p>
            <a:endParaRPr lang="en-US" sz="2000" dirty="0"/>
          </a:p>
        </p:txBody>
      </p:sp>
      <p:sp>
        <p:nvSpPr>
          <p:cNvPr id="5" name="Action Button: Go Hom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4AD8DC-1435-405E-AD6A-9B939B9A825E}"/>
              </a:ext>
            </a:extLst>
          </p:cNvPr>
          <p:cNvSpPr/>
          <p:nvPr/>
        </p:nvSpPr>
        <p:spPr>
          <a:xfrm>
            <a:off x="5409073" y="3642322"/>
            <a:ext cx="339040" cy="282343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6" name="Action Button: Return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AE475ABF-9FD2-4D7C-8C28-A2CB12137CB1}"/>
              </a:ext>
            </a:extLst>
          </p:cNvPr>
          <p:cNvSpPr/>
          <p:nvPr/>
        </p:nvSpPr>
        <p:spPr>
          <a:xfrm>
            <a:off x="5748113" y="4664434"/>
            <a:ext cx="324048" cy="259882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88B68A0-0A44-49C8-AFA8-FA484B326B2C}"/>
              </a:ext>
            </a:extLst>
          </p:cNvPr>
          <p:cNvSpPr/>
          <p:nvPr/>
        </p:nvSpPr>
        <p:spPr>
          <a:xfrm>
            <a:off x="10711879" y="5070088"/>
            <a:ext cx="1090557" cy="1098958"/>
          </a:xfrm>
          <a:prstGeom prst="actionButtonForwardNex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9991F7-A6C5-46B5-8F38-A6BF1E75554E}"/>
              </a:ext>
            </a:extLst>
          </p:cNvPr>
          <p:cNvSpPr/>
          <p:nvPr/>
        </p:nvSpPr>
        <p:spPr>
          <a:xfrm>
            <a:off x="8977288" y="5209022"/>
            <a:ext cx="1532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991502-C89E-441D-9901-AB3DF2C7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370" y="688351"/>
            <a:ext cx="473897" cy="40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0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video based on a topic?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4997" y="2535745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B7B165ED-321D-45C1-A080-5A8C7EB021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54995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80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video based on a topic?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4997" y="2535745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B7B165ED-321D-45C1-A080-5A8C7EB021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54995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5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One of these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F86F3E-3775-42CF-B153-A031F942B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278550"/>
              </p:ext>
            </p:extLst>
          </p:nvPr>
        </p:nvGraphicFramePr>
        <p:xfrm>
          <a:off x="1287463" y="2962275"/>
          <a:ext cx="10066337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786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game, app or other coding project?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5500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D4BF5601-8F10-4D6D-B3CE-1DE42B41ED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9683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25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game, app or other coding project?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5500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D4BF5601-8F10-4D6D-B3CE-1DE42B41ED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24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One of these events may be for you!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13DE735-0D5A-40E5-B383-106AF9106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183039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D5F15965-A6D0-4E84-B304-9C489B225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2101" y="6148968"/>
            <a:ext cx="71939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34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One of these events may be for you!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13DE735-0D5A-40E5-B383-106AF9106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060847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AD8523EB-BFED-4219-91D8-DAFE35DB3C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2101" y="6125523"/>
            <a:ext cx="71939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24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a junior or senior with a strong business education and FBLA background?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5332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B95B882B-85D7-40BE-B108-58191DBFF3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6569" y="2543728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63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Then this event may be for you!  This is the ultimate FBLA competition.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5C270-4215-479C-98C4-771F97DB87EF}"/>
              </a:ext>
            </a:extLst>
          </p:cNvPr>
          <p:cNvSpPr txBox="1"/>
          <p:nvPr/>
        </p:nvSpPr>
        <p:spPr>
          <a:xfrm>
            <a:off x="3168870" y="2526259"/>
            <a:ext cx="3105807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Future Business Leader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2E4CCFF-3344-4DBF-9FD2-8F4152B7A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814908"/>
              </p:ext>
            </p:extLst>
          </p:nvPr>
        </p:nvGraphicFramePr>
        <p:xfrm>
          <a:off x="2032000" y="1690688"/>
          <a:ext cx="7468135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809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Do you have, or want to create a resume and practice interview skills?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5332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FB3B26CA-4464-4E4E-BED8-64BC3A6BE6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56936" y="2548711"/>
            <a:ext cx="5462017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rgbClr val="FFFFFF"/>
                </a:solidFill>
              </a:rPr>
              <a:t>Do you want to present in front of judges?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526" y="2539257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72134D-8D3A-457E-B9C0-5E1EB3A950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b="4885"/>
          <a:stretch/>
        </p:blipFill>
        <p:spPr>
          <a:xfrm>
            <a:off x="396882" y="2539257"/>
            <a:ext cx="5455917" cy="3437971"/>
          </a:xfrm>
          <a:prstGeom prst="rect">
            <a:avLst/>
          </a:prstGeom>
        </p:spPr>
      </p:pic>
      <p:sp>
        <p:nvSpPr>
          <p:cNvPr id="10" name="Action Button: Return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41A2D82-B208-4E5F-8B67-3C4C3E94DCBD}"/>
              </a:ext>
            </a:extLst>
          </p:cNvPr>
          <p:cNvSpPr/>
          <p:nvPr/>
        </p:nvSpPr>
        <p:spPr>
          <a:xfrm>
            <a:off x="640162" y="6211866"/>
            <a:ext cx="548640" cy="365760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73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Then one of these events may be for you! 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997B5FE-355C-4245-B785-295DFD043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71837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014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business planning and financial research?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516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2BC5E3F0-1617-48DA-A13F-6B266F9B97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38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business planning and financial research?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516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2BC5E3F0-1617-48DA-A13F-6B266F9B97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21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report and presentation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DC3391-7475-49AF-9727-CB6CA1D5E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0161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908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general business concepts?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829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E07938FB-841E-4EDD-976D-8C188BF49E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871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65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general business concepts?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829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E07938FB-841E-4EDD-976D-8C188BF49E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871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1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test and role play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CD9D6B7-5270-4E0A-9E24-7D29BF7B7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78758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993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test and role play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CD9D6B7-5270-4E0A-9E24-7D29BF7B7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92296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322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Would you like to research a business topic and present about what you find?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516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A85313EA-0DAF-41FA-83E8-D88F3E2F60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3949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0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Would you like to research a business topic and present about what you find?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516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A85313EA-0DAF-41FA-83E8-D88F3E2F60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3949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6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Would you like the opportunity to work on a team?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Return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DD4392D-6922-4958-92E2-42C1BDC96D35}"/>
              </a:ext>
            </a:extLst>
          </p:cNvPr>
          <p:cNvSpPr/>
          <p:nvPr/>
        </p:nvSpPr>
        <p:spPr>
          <a:xfrm>
            <a:off x="359976" y="6254436"/>
            <a:ext cx="719390" cy="430509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474B5C-BDFE-4F23-A93E-04EDCF4389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b="4885"/>
          <a:stretch/>
        </p:blipFill>
        <p:spPr>
          <a:xfrm>
            <a:off x="379226" y="2539496"/>
            <a:ext cx="5458968" cy="34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50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This presentation event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8061C9D-262B-4471-A996-A057A71E3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2033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35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advertising, sales or journalism?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5332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9B92BB6A-45E8-43BD-B708-AAB1416A86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18436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77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advertising, sales or journalism?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5332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9B92BB6A-45E8-43BD-B708-AAB1416A86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18436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6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performance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A4C4005-6BF0-40C4-953F-4F6346373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7126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995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customer service?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4997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BDDF276-5B73-4F5C-A66E-E6586DE5CD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66561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8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role play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E41CB8-310D-4703-9375-5565122AB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45605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624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A585C-C681-4A96-B449-A4027F86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Let's try again!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57BF406F-E6F3-4B6F-B1F2-739E847A9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31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5A4EEE-BC3B-4DEF-AF06-63F150D1B5FA}"/>
              </a:ext>
            </a:extLst>
          </p:cNvPr>
          <p:cNvSpPr txBox="1"/>
          <p:nvPr/>
        </p:nvSpPr>
        <p:spPr>
          <a:xfrm>
            <a:off x="4380588" y="965199"/>
            <a:ext cx="6766078" cy="492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Objective Test Events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53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Are you in 9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or 10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grade?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5500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250A31F-74AA-4D40-A90D-9AE900F356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76186" y="2556357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88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Do you enjoy learning FBLA facts?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5500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1CB19E21-6B25-4DD5-B20E-6B9FDF946A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6936" y="255833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5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Would you like to work on a project that could involve the whole chapter?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6608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Return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5400516-C39E-4C84-AC1B-BDC5464DFAEC}"/>
              </a:ext>
            </a:extLst>
          </p:cNvPr>
          <p:cNvSpPr/>
          <p:nvPr/>
        </p:nvSpPr>
        <p:spPr>
          <a:xfrm>
            <a:off x="526073" y="6341891"/>
            <a:ext cx="594360" cy="365760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EA606-E243-40B4-9392-67F47858C2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0948" y="2570002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67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86CD9250-70D3-4E16-AD53-05DE33201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4368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275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objective test event may be for you!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D6D798B-C18C-4E83-A558-78FD15E5D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68" y="321177"/>
            <a:ext cx="5608806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988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Do you enjoy using office application software?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829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6A439D-5B44-4DF9-ABB0-C53CFB13FF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68007" y="256796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99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Then one of these events may be for you!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6DDAB6B-0AAF-4F59-A21B-45106BE05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053563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39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financial management?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5668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EEE6277C-AE71-405F-BCB1-B01409CFAA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4871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25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21" name="TextBox 2">
            <a:extLst>
              <a:ext uri="{FF2B5EF4-FFF2-40B4-BE49-F238E27FC236}">
                <a16:creationId xmlns:a16="http://schemas.microsoft.com/office/drawing/2014/main" id="{B6A58DCE-69A4-409F-BA0B-F2C5C7891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9873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4208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general business concepts?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830" y="252720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EA7E397E-61AA-4BC5-9EC4-6A42975CB7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85811" y="255336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31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53C6FE27-278A-4927-A6D3-BA3167E85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26754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5412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advertising, sales or journalism?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5667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355A8688-95D8-4099-89D7-5C2C386FD6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5874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174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04BA41-9627-4B54-885C-92286BE21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25476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94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chapter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F149D42-9511-4E75-9C1C-0C4D9AAD1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8005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6504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technology?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5667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355A8688-95D8-4099-89D7-5C2C386FD6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5874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08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04BA41-9627-4B54-885C-92286BE21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36246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909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politics?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5667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355A8688-95D8-4099-89D7-5C2C386FD6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5874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068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This event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04BA41-9627-4B54-885C-92286BE21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5607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1375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A585C-C681-4A96-B449-A4027F86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Let's try again!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57BF406F-E6F3-4B6F-B1F2-739E847A9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2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Would you like to work on a project that could involve the whole chapter?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6608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A6B65423-F023-466C-8A39-B27FA63BA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82" y="6204980"/>
            <a:ext cx="731583" cy="438950"/>
          </a:xfrm>
          <a:prstGeom prst="rect">
            <a:avLst/>
          </a:prstGeom>
        </p:spPr>
      </p:pic>
      <p:pic>
        <p:nvPicPr>
          <p:cNvPr id="9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82201D-7717-4EC4-A499-5394D9364B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68007" y="2558336"/>
            <a:ext cx="5462017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9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chapter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F149D42-9511-4E75-9C1C-0C4D9AAD1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15046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73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Are you in 9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or 10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grade?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177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B1F77E-C93A-429D-8DB3-CD3FFEA80F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77632" y="255833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7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5501A449E3044A6A396DB8AC23D5C" ma:contentTypeVersion="12" ma:contentTypeDescription="Create a new document." ma:contentTypeScope="" ma:versionID="0f728421058192dedb44f608a8235650">
  <xsd:schema xmlns:xsd="http://www.w3.org/2001/XMLSchema" xmlns:xs="http://www.w3.org/2001/XMLSchema" xmlns:p="http://schemas.microsoft.com/office/2006/metadata/properties" xmlns:ns2="17c8e3a4-491b-44e4-abba-b8b660351478" xmlns:ns3="13afcb6c-c96f-4a23-98da-13f2d6da8f40" targetNamespace="http://schemas.microsoft.com/office/2006/metadata/properties" ma:root="true" ma:fieldsID="ff7c27902fb2a2f4e7af7cbd4767080f" ns2:_="" ns3:_="">
    <xsd:import namespace="17c8e3a4-491b-44e4-abba-b8b660351478"/>
    <xsd:import namespace="13afcb6c-c96f-4a23-98da-13f2d6da8f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8e3a4-491b-44e4-abba-b8b6603514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fcb6c-c96f-4a23-98da-13f2d6da8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BF7145-E1C5-4426-A451-28E68017E4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c8e3a4-491b-44e4-abba-b8b660351478"/>
    <ds:schemaRef ds:uri="13afcb6c-c96f-4a23-98da-13f2d6da8f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F24876-B0C7-4624-B246-4CD5EC6A8D52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purl.org/dc/dcmitype/"/>
    <ds:schemaRef ds:uri="13afcb6c-c96f-4a23-98da-13f2d6da8f40"/>
    <ds:schemaRef ds:uri="17c8e3a4-491b-44e4-abba-b8b66035147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802541C-2253-44CA-B4E5-E4AB5429F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977</Words>
  <Application>Microsoft Office PowerPoint</Application>
  <PresentationFormat>Widescreen</PresentationFormat>
  <Paragraphs>160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Custom Design</vt:lpstr>
      <vt:lpstr>FBLA Competitions</vt:lpstr>
      <vt:lpstr>Getting Started</vt:lpstr>
      <vt:lpstr>Do you want to present in front of judges?</vt:lpstr>
      <vt:lpstr>Would you like the opportunity to work on a team?</vt:lpstr>
      <vt:lpstr>Would you like to work on a project that could involve the whole chapter?</vt:lpstr>
      <vt:lpstr>One of these chapter events may be for you!</vt:lpstr>
      <vt:lpstr>Would you like to work on a project that could involve the whole chapter?</vt:lpstr>
      <vt:lpstr>One of these chapter events may be for you!</vt:lpstr>
      <vt:lpstr>Are you in 9th or 10th grade?</vt:lpstr>
      <vt:lpstr>One of these  events may be for you!</vt:lpstr>
      <vt:lpstr>Are you in 9th or 10th grade?</vt:lpstr>
      <vt:lpstr>One of these performance events may be for you!</vt:lpstr>
      <vt:lpstr>Would you like to work on a project, presentation, or report that showcases your business or technical knowledge?</vt:lpstr>
      <vt:lpstr>Would you like to work on a project, presentation, or report that showcases your business or technical knowledge?</vt:lpstr>
      <vt:lpstr>Would you like to work on a project creating a website based on a topic?</vt:lpstr>
      <vt:lpstr>Would you like to work on a project creating a website based on a topic?</vt:lpstr>
      <vt:lpstr>One of these events may be for you!</vt:lpstr>
      <vt:lpstr>Would you like to give a prepared or impromptu speech?</vt:lpstr>
      <vt:lpstr>One of these events may be for you!</vt:lpstr>
      <vt:lpstr>Would you like to work on a project creating a video based on a topic?</vt:lpstr>
      <vt:lpstr>Would you like to work on a project creating a video based on a topic?</vt:lpstr>
      <vt:lpstr>One of these events may be for you!</vt:lpstr>
      <vt:lpstr>Would you like to work on a project creating a game, app or other coding project?</vt:lpstr>
      <vt:lpstr>Would you like to work on a project creating a game, app or other coding project?</vt:lpstr>
      <vt:lpstr>One of these events may be for you!</vt:lpstr>
      <vt:lpstr>One of these events may be for you!</vt:lpstr>
      <vt:lpstr>Are you a junior or senior with a strong business education and FBLA background?</vt:lpstr>
      <vt:lpstr>Then this event may be for you!  This is the ultimate FBLA competition.</vt:lpstr>
      <vt:lpstr>Do you have, or want to create a resume and practice interview skills?</vt:lpstr>
      <vt:lpstr>Then one of these events may be for you!  </vt:lpstr>
      <vt:lpstr>Are you interested in business planning and financial research?</vt:lpstr>
      <vt:lpstr>Are you interested in business planning and financial research?</vt:lpstr>
      <vt:lpstr>One of these report and presentation events may be for you!</vt:lpstr>
      <vt:lpstr>Are you interested general business concepts?</vt:lpstr>
      <vt:lpstr>Are you interested general business concepts?</vt:lpstr>
      <vt:lpstr>One of these test and role play events may be for you!</vt:lpstr>
      <vt:lpstr>One of these test and role play events may be for you!</vt:lpstr>
      <vt:lpstr>Would you like to research a business topic and present about what you find?</vt:lpstr>
      <vt:lpstr>Would you like to research a business topic and present about what you find?</vt:lpstr>
      <vt:lpstr>This presentation event may be for you!</vt:lpstr>
      <vt:lpstr>Are you interested in advertising, sales or journalism?</vt:lpstr>
      <vt:lpstr>Are you interested in advertising, sales or journalism?</vt:lpstr>
      <vt:lpstr>One of these performance events may be for you!</vt:lpstr>
      <vt:lpstr>Are you interested in customer service?</vt:lpstr>
      <vt:lpstr>One of these role play events may be for you!</vt:lpstr>
      <vt:lpstr>Let's try again!</vt:lpstr>
      <vt:lpstr>PowerPoint Presentation</vt:lpstr>
      <vt:lpstr>Are you in 9th or 10th grade?</vt:lpstr>
      <vt:lpstr>Do you enjoy learning FBLA facts?</vt:lpstr>
      <vt:lpstr>One of these objective test events may be for you!</vt:lpstr>
      <vt:lpstr>This objective test event may be for you!</vt:lpstr>
      <vt:lpstr>Do you enjoy using office application software?</vt:lpstr>
      <vt:lpstr>Then one of these events may be for you!  </vt:lpstr>
      <vt:lpstr>Are you interested in financial management?</vt:lpstr>
      <vt:lpstr>One of these objective test events may be for you!</vt:lpstr>
      <vt:lpstr>Are you interested general business concepts?</vt:lpstr>
      <vt:lpstr>One of these objective test events may be for you!</vt:lpstr>
      <vt:lpstr>Are you interested in advertising, sales or journalism?</vt:lpstr>
      <vt:lpstr>One of these objective test events may be for you!</vt:lpstr>
      <vt:lpstr>Are you interested in technology?</vt:lpstr>
      <vt:lpstr>One of these objective test events may be for you!</vt:lpstr>
      <vt:lpstr>Are you interested in politics?</vt:lpstr>
      <vt:lpstr>This event may be for you!</vt:lpstr>
      <vt:lpstr>Let's try again!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FBLA Competitions</dc:title>
  <dc:creator>C B</dc:creator>
  <cp:lastModifiedBy>Joseph Bizzell _ Staff - PantherCreekHS</cp:lastModifiedBy>
  <cp:revision>3</cp:revision>
  <dcterms:created xsi:type="dcterms:W3CDTF">2020-09-13T22:45:47Z</dcterms:created>
  <dcterms:modified xsi:type="dcterms:W3CDTF">2020-10-09T12:33:42Z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0x0101003E05501A449E3044A6A396DB8AC23D5C</vt:lpwstr>
  </property>
</Properties>
</file>